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35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260" r:id="rId4"/>
    <p:sldId id="261" r:id="rId5"/>
    <p:sldId id="262" r:id="rId6"/>
    <p:sldId id="294" r:id="rId7"/>
    <p:sldId id="295" r:id="rId8"/>
    <p:sldId id="296" r:id="rId9"/>
    <p:sldId id="266" r:id="rId10"/>
    <p:sldId id="267" r:id="rId11"/>
    <p:sldId id="268" r:id="rId12"/>
    <p:sldId id="269" r:id="rId13"/>
    <p:sldId id="270" r:id="rId14"/>
    <p:sldId id="271" r:id="rId15"/>
    <p:sldId id="297" r:id="rId16"/>
    <p:sldId id="273" r:id="rId17"/>
    <p:sldId id="274" r:id="rId18"/>
    <p:sldId id="298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9" r:id="rId33"/>
    <p:sldId id="300" r:id="rId34"/>
    <p:sldId id="291" r:id="rId35"/>
    <p:sldId id="301" r:id="rId36"/>
    <p:sldId id="293" r:id="rId3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chuying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8" Type="http://schemas.openxmlformats.org/officeDocument/2006/relationships/tags" Target="../tags/tag46.xml"/><Relationship Id="rId17" Type="http://schemas.openxmlformats.org/officeDocument/2006/relationships/tags" Target="../tags/tag45.xml"/><Relationship Id="rId16" Type="http://schemas.openxmlformats.org/officeDocument/2006/relationships/tags" Target="../tags/tag44.xml"/><Relationship Id="rId15" Type="http://schemas.openxmlformats.org/officeDocument/2006/relationships/tags" Target="../tags/tag43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5" Type="http://schemas.openxmlformats.org/officeDocument/2006/relationships/tags" Target="../tags/tag100.xml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9" Type="http://schemas.openxmlformats.org/officeDocument/2006/relationships/tags" Target="../tags/tag118.xml"/><Relationship Id="rId18" Type="http://schemas.openxmlformats.org/officeDocument/2006/relationships/tags" Target="../tags/tag117.xml"/><Relationship Id="rId17" Type="http://schemas.openxmlformats.org/officeDocument/2006/relationships/tags" Target="../tags/tag116.xml"/><Relationship Id="rId16" Type="http://schemas.openxmlformats.org/officeDocument/2006/relationships/tags" Target="../tags/tag115.xml"/><Relationship Id="rId15" Type="http://schemas.openxmlformats.org/officeDocument/2006/relationships/tags" Target="../tags/tag114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4" Type="http://schemas.openxmlformats.org/officeDocument/2006/relationships/tags" Target="../tags/tag131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8" Type="http://schemas.openxmlformats.org/officeDocument/2006/relationships/tags" Target="../tags/tag148.xml"/><Relationship Id="rId17" Type="http://schemas.openxmlformats.org/officeDocument/2006/relationships/tags" Target="../tags/tag147.xml"/><Relationship Id="rId16" Type="http://schemas.openxmlformats.org/officeDocument/2006/relationships/tags" Target="../tags/tag146.xml"/><Relationship Id="rId15" Type="http://schemas.openxmlformats.org/officeDocument/2006/relationships/tags" Target="../tags/tag14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8" Type="http://schemas.openxmlformats.org/officeDocument/2006/relationships/tags" Target="../tags/tag165.xml"/><Relationship Id="rId17" Type="http://schemas.openxmlformats.org/officeDocument/2006/relationships/tags" Target="../tags/tag164.xml"/><Relationship Id="rId16" Type="http://schemas.openxmlformats.org/officeDocument/2006/relationships/tags" Target="../tags/tag163.xml"/><Relationship Id="rId15" Type="http://schemas.openxmlformats.org/officeDocument/2006/relationships/tags" Target="../tags/tag162.xml"/><Relationship Id="rId14" Type="http://schemas.openxmlformats.org/officeDocument/2006/relationships/tags" Target="../tags/tag161.xml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5" Type="http://schemas.openxmlformats.org/officeDocument/2006/relationships/tags" Target="../tags/tag179.xml"/><Relationship Id="rId14" Type="http://schemas.openxmlformats.org/officeDocument/2006/relationships/tags" Target="../tags/tag178.xml"/><Relationship Id="rId13" Type="http://schemas.openxmlformats.org/officeDocument/2006/relationships/tags" Target="../tags/tag177.xml"/><Relationship Id="rId12" Type="http://schemas.openxmlformats.org/officeDocument/2006/relationships/tags" Target="../tags/tag176.xml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8" Type="http://schemas.openxmlformats.org/officeDocument/2006/relationships/tags" Target="../tags/tag196.xml"/><Relationship Id="rId17" Type="http://schemas.openxmlformats.org/officeDocument/2006/relationships/tags" Target="../tags/tag195.xml"/><Relationship Id="rId16" Type="http://schemas.openxmlformats.org/officeDocument/2006/relationships/tags" Target="../tags/tag194.xml"/><Relationship Id="rId15" Type="http://schemas.openxmlformats.org/officeDocument/2006/relationships/tags" Target="../tags/tag193.xml"/><Relationship Id="rId14" Type="http://schemas.openxmlformats.org/officeDocument/2006/relationships/tags" Target="../tags/tag192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15" Type="http://schemas.openxmlformats.org/officeDocument/2006/relationships/tags" Target="../tags/tag210.xml"/><Relationship Id="rId14" Type="http://schemas.openxmlformats.org/officeDocument/2006/relationships/tags" Target="../tags/tag209.xml"/><Relationship Id="rId13" Type="http://schemas.openxmlformats.org/officeDocument/2006/relationships/tags" Target="../tags/tag208.xml"/><Relationship Id="rId12" Type="http://schemas.openxmlformats.org/officeDocument/2006/relationships/tags" Target="../tags/tag207.xml"/><Relationship Id="rId11" Type="http://schemas.openxmlformats.org/officeDocument/2006/relationships/tags" Target="../tags/tag206.xml"/><Relationship Id="rId10" Type="http://schemas.openxmlformats.org/officeDocument/2006/relationships/tags" Target="../tags/tag20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0" Type="http://schemas.openxmlformats.org/officeDocument/2006/relationships/tags" Target="../tags/tag22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39.xml"/><Relationship Id="rId8" Type="http://schemas.openxmlformats.org/officeDocument/2006/relationships/tags" Target="../tags/tag238.xml"/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5" Type="http://schemas.openxmlformats.org/officeDocument/2006/relationships/tags" Target="../tags/tag245.xml"/><Relationship Id="rId14" Type="http://schemas.openxmlformats.org/officeDocument/2006/relationships/tags" Target="../tags/tag244.xml"/><Relationship Id="rId13" Type="http://schemas.openxmlformats.org/officeDocument/2006/relationships/tags" Target="../tags/tag243.xml"/><Relationship Id="rId12" Type="http://schemas.openxmlformats.org/officeDocument/2006/relationships/tags" Target="../tags/tag242.xml"/><Relationship Id="rId11" Type="http://schemas.openxmlformats.org/officeDocument/2006/relationships/tags" Target="../tags/tag241.xml"/><Relationship Id="rId10" Type="http://schemas.openxmlformats.org/officeDocument/2006/relationships/tags" Target="../tags/tag24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53.xml"/><Relationship Id="rId8" Type="http://schemas.openxmlformats.org/officeDocument/2006/relationships/tags" Target="../tags/tag252.xml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8" Type="http://schemas.openxmlformats.org/officeDocument/2006/relationships/tags" Target="../tags/tag262.xml"/><Relationship Id="rId17" Type="http://schemas.openxmlformats.org/officeDocument/2006/relationships/tags" Target="../tags/tag261.xml"/><Relationship Id="rId16" Type="http://schemas.openxmlformats.org/officeDocument/2006/relationships/tags" Target="../tags/tag260.xml"/><Relationship Id="rId15" Type="http://schemas.openxmlformats.org/officeDocument/2006/relationships/tags" Target="../tags/tag259.xml"/><Relationship Id="rId14" Type="http://schemas.openxmlformats.org/officeDocument/2006/relationships/tags" Target="../tags/tag258.xml"/><Relationship Id="rId13" Type="http://schemas.openxmlformats.org/officeDocument/2006/relationships/tags" Target="../tags/tag257.xml"/><Relationship Id="rId12" Type="http://schemas.openxmlformats.org/officeDocument/2006/relationships/tags" Target="../tags/tag256.xml"/><Relationship Id="rId11" Type="http://schemas.openxmlformats.org/officeDocument/2006/relationships/tags" Target="../tags/tag255.xml"/><Relationship Id="rId10" Type="http://schemas.openxmlformats.org/officeDocument/2006/relationships/tags" Target="../tags/tag254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70.xml"/><Relationship Id="rId8" Type="http://schemas.openxmlformats.org/officeDocument/2006/relationships/tags" Target="../tags/tag269.xml"/><Relationship Id="rId7" Type="http://schemas.openxmlformats.org/officeDocument/2006/relationships/tags" Target="../tags/tag268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2" Type="http://schemas.openxmlformats.org/officeDocument/2006/relationships/tags" Target="../tags/tag273.xml"/><Relationship Id="rId11" Type="http://schemas.openxmlformats.org/officeDocument/2006/relationships/tags" Target="../tags/tag272.xml"/><Relationship Id="rId10" Type="http://schemas.openxmlformats.org/officeDocument/2006/relationships/tags" Target="../tags/tag27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81.xml"/><Relationship Id="rId8" Type="http://schemas.openxmlformats.org/officeDocument/2006/relationships/tags" Target="../tags/tag280.xml"/><Relationship Id="rId7" Type="http://schemas.openxmlformats.org/officeDocument/2006/relationships/tags" Target="../tags/tag279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4" Type="http://schemas.openxmlformats.org/officeDocument/2006/relationships/tags" Target="../tags/tag286.xml"/><Relationship Id="rId13" Type="http://schemas.openxmlformats.org/officeDocument/2006/relationships/tags" Target="../tags/tag285.xml"/><Relationship Id="rId12" Type="http://schemas.openxmlformats.org/officeDocument/2006/relationships/tags" Target="../tags/tag284.xml"/><Relationship Id="rId11" Type="http://schemas.openxmlformats.org/officeDocument/2006/relationships/tags" Target="../tags/tag283.xml"/><Relationship Id="rId10" Type="http://schemas.openxmlformats.org/officeDocument/2006/relationships/tags" Target="../tags/tag282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6" Type="http://schemas.openxmlformats.org/officeDocument/2006/relationships/tags" Target="../tags/tag311.xml"/><Relationship Id="rId25" Type="http://schemas.openxmlformats.org/officeDocument/2006/relationships/tags" Target="../tags/tag310.xml"/><Relationship Id="rId24" Type="http://schemas.openxmlformats.org/officeDocument/2006/relationships/tags" Target="../tags/tag309.xml"/><Relationship Id="rId23" Type="http://schemas.openxmlformats.org/officeDocument/2006/relationships/tags" Target="../tags/tag308.xml"/><Relationship Id="rId22" Type="http://schemas.openxmlformats.org/officeDocument/2006/relationships/tags" Target="../tags/tag307.xml"/><Relationship Id="rId21" Type="http://schemas.openxmlformats.org/officeDocument/2006/relationships/tags" Target="../tags/tag306.xml"/><Relationship Id="rId20" Type="http://schemas.openxmlformats.org/officeDocument/2006/relationships/tags" Target="../tags/tag305.xml"/><Relationship Id="rId2" Type="http://schemas.openxmlformats.org/officeDocument/2006/relationships/tags" Target="../tags/tag287.xml"/><Relationship Id="rId19" Type="http://schemas.openxmlformats.org/officeDocument/2006/relationships/tags" Target="../tags/tag304.xml"/><Relationship Id="rId18" Type="http://schemas.openxmlformats.org/officeDocument/2006/relationships/tags" Target="../tags/tag303.xml"/><Relationship Id="rId17" Type="http://schemas.openxmlformats.org/officeDocument/2006/relationships/tags" Target="../tags/tag302.xml"/><Relationship Id="rId16" Type="http://schemas.openxmlformats.org/officeDocument/2006/relationships/tags" Target="../tags/tag301.xml"/><Relationship Id="rId15" Type="http://schemas.openxmlformats.org/officeDocument/2006/relationships/tags" Target="../tags/tag300.xml"/><Relationship Id="rId14" Type="http://schemas.openxmlformats.org/officeDocument/2006/relationships/tags" Target="../tags/tag299.xml"/><Relationship Id="rId13" Type="http://schemas.openxmlformats.org/officeDocument/2006/relationships/tags" Target="../tags/tag298.xml"/><Relationship Id="rId12" Type="http://schemas.openxmlformats.org/officeDocument/2006/relationships/tags" Target="../tags/tag297.xml"/><Relationship Id="rId11" Type="http://schemas.openxmlformats.org/officeDocument/2006/relationships/tags" Target="../tags/tag296.xml"/><Relationship Id="rId10" Type="http://schemas.openxmlformats.org/officeDocument/2006/relationships/tags" Target="../tags/tag295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19.xml"/><Relationship Id="rId8" Type="http://schemas.openxmlformats.org/officeDocument/2006/relationships/tags" Target="../tags/tag318.xml"/><Relationship Id="rId7" Type="http://schemas.openxmlformats.org/officeDocument/2006/relationships/tags" Target="../tags/tag317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3" Type="http://schemas.openxmlformats.org/officeDocument/2006/relationships/tags" Target="../tags/tag313.xml"/><Relationship Id="rId22" Type="http://schemas.openxmlformats.org/officeDocument/2006/relationships/tags" Target="../tags/tag332.xml"/><Relationship Id="rId21" Type="http://schemas.openxmlformats.org/officeDocument/2006/relationships/tags" Target="../tags/tag331.xml"/><Relationship Id="rId20" Type="http://schemas.openxmlformats.org/officeDocument/2006/relationships/tags" Target="../tags/tag330.xml"/><Relationship Id="rId2" Type="http://schemas.openxmlformats.org/officeDocument/2006/relationships/tags" Target="../tags/tag312.xml"/><Relationship Id="rId19" Type="http://schemas.openxmlformats.org/officeDocument/2006/relationships/tags" Target="../tags/tag329.xml"/><Relationship Id="rId18" Type="http://schemas.openxmlformats.org/officeDocument/2006/relationships/tags" Target="../tags/tag328.xml"/><Relationship Id="rId17" Type="http://schemas.openxmlformats.org/officeDocument/2006/relationships/tags" Target="../tags/tag327.xml"/><Relationship Id="rId16" Type="http://schemas.openxmlformats.org/officeDocument/2006/relationships/tags" Target="../tags/tag326.xml"/><Relationship Id="rId15" Type="http://schemas.openxmlformats.org/officeDocument/2006/relationships/tags" Target="../tags/tag325.xml"/><Relationship Id="rId14" Type="http://schemas.openxmlformats.org/officeDocument/2006/relationships/tags" Target="../tags/tag324.xml"/><Relationship Id="rId13" Type="http://schemas.openxmlformats.org/officeDocument/2006/relationships/tags" Target="../tags/tag323.xml"/><Relationship Id="rId12" Type="http://schemas.openxmlformats.org/officeDocument/2006/relationships/tags" Target="../tags/tag322.xml"/><Relationship Id="rId11" Type="http://schemas.openxmlformats.org/officeDocument/2006/relationships/tags" Target="../tags/tag321.xml"/><Relationship Id="rId10" Type="http://schemas.openxmlformats.org/officeDocument/2006/relationships/tags" Target="../tags/tag320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40.xml"/><Relationship Id="rId8" Type="http://schemas.openxmlformats.org/officeDocument/2006/relationships/tags" Target="../tags/tag339.xml"/><Relationship Id="rId7" Type="http://schemas.openxmlformats.org/officeDocument/2006/relationships/tags" Target="../tags/tag338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3" Type="http://schemas.openxmlformats.org/officeDocument/2006/relationships/tags" Target="../tags/tag334.xml"/><Relationship Id="rId22" Type="http://schemas.openxmlformats.org/officeDocument/2006/relationships/tags" Target="../tags/tag353.xml"/><Relationship Id="rId21" Type="http://schemas.openxmlformats.org/officeDocument/2006/relationships/tags" Target="../tags/tag352.xml"/><Relationship Id="rId20" Type="http://schemas.openxmlformats.org/officeDocument/2006/relationships/tags" Target="../tags/tag351.xml"/><Relationship Id="rId2" Type="http://schemas.openxmlformats.org/officeDocument/2006/relationships/tags" Target="../tags/tag333.xml"/><Relationship Id="rId19" Type="http://schemas.openxmlformats.org/officeDocument/2006/relationships/tags" Target="../tags/tag350.xml"/><Relationship Id="rId18" Type="http://schemas.openxmlformats.org/officeDocument/2006/relationships/tags" Target="../tags/tag349.xml"/><Relationship Id="rId17" Type="http://schemas.openxmlformats.org/officeDocument/2006/relationships/tags" Target="../tags/tag348.xml"/><Relationship Id="rId16" Type="http://schemas.openxmlformats.org/officeDocument/2006/relationships/tags" Target="../tags/tag347.xml"/><Relationship Id="rId15" Type="http://schemas.openxmlformats.org/officeDocument/2006/relationships/tags" Target="../tags/tag346.xml"/><Relationship Id="rId14" Type="http://schemas.openxmlformats.org/officeDocument/2006/relationships/tags" Target="../tags/tag345.xml"/><Relationship Id="rId13" Type="http://schemas.openxmlformats.org/officeDocument/2006/relationships/tags" Target="../tags/tag344.xml"/><Relationship Id="rId12" Type="http://schemas.openxmlformats.org/officeDocument/2006/relationships/tags" Target="../tags/tag343.xml"/><Relationship Id="rId11" Type="http://schemas.openxmlformats.org/officeDocument/2006/relationships/tags" Target="../tags/tag342.xml"/><Relationship Id="rId10" Type="http://schemas.openxmlformats.org/officeDocument/2006/relationships/tags" Target="../tags/tag341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61.xml"/><Relationship Id="rId8" Type="http://schemas.openxmlformats.org/officeDocument/2006/relationships/tags" Target="../tags/tag360.xml"/><Relationship Id="rId7" Type="http://schemas.openxmlformats.org/officeDocument/2006/relationships/tags" Target="../tags/tag359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tags" Target="../tags/tag356.xml"/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0" Type="http://schemas.openxmlformats.org/officeDocument/2006/relationships/tags" Target="../tags/tag362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370.xml"/><Relationship Id="rId8" Type="http://schemas.openxmlformats.org/officeDocument/2006/relationships/tags" Target="../tags/tag369.xml"/><Relationship Id="rId7" Type="http://schemas.openxmlformats.org/officeDocument/2006/relationships/tags" Target="../tags/tag368.xml"/><Relationship Id="rId6" Type="http://schemas.openxmlformats.org/officeDocument/2006/relationships/tags" Target="../tags/tag367.xml"/><Relationship Id="rId5" Type="http://schemas.openxmlformats.org/officeDocument/2006/relationships/tags" Target="../tags/tag366.xml"/><Relationship Id="rId4" Type="http://schemas.openxmlformats.org/officeDocument/2006/relationships/tags" Target="../tags/tag365.xml"/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4" Type="http://schemas.openxmlformats.org/officeDocument/2006/relationships/tags" Target="../tags/tag375.xml"/><Relationship Id="rId13" Type="http://schemas.openxmlformats.org/officeDocument/2006/relationships/tags" Target="../tags/tag374.xml"/><Relationship Id="rId12" Type="http://schemas.openxmlformats.org/officeDocument/2006/relationships/tags" Target="../tags/tag373.xml"/><Relationship Id="rId11" Type="http://schemas.openxmlformats.org/officeDocument/2006/relationships/tags" Target="../tags/tag372.xml"/><Relationship Id="rId10" Type="http://schemas.openxmlformats.org/officeDocument/2006/relationships/tags" Target="../tags/tag371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383.xml"/><Relationship Id="rId8" Type="http://schemas.openxmlformats.org/officeDocument/2006/relationships/tags" Target="../tags/tag382.xml"/><Relationship Id="rId7" Type="http://schemas.openxmlformats.org/officeDocument/2006/relationships/tags" Target="../tags/tag381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3" Type="http://schemas.openxmlformats.org/officeDocument/2006/relationships/tags" Target="../tags/tag387.xml"/><Relationship Id="rId12" Type="http://schemas.openxmlformats.org/officeDocument/2006/relationships/tags" Target="../tags/tag386.xml"/><Relationship Id="rId11" Type="http://schemas.openxmlformats.org/officeDocument/2006/relationships/tags" Target="../tags/tag385.xml"/><Relationship Id="rId10" Type="http://schemas.openxmlformats.org/officeDocument/2006/relationships/tags" Target="../tags/tag384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395.xml"/><Relationship Id="rId8" Type="http://schemas.openxmlformats.org/officeDocument/2006/relationships/tags" Target="../tags/tag394.xml"/><Relationship Id="rId7" Type="http://schemas.openxmlformats.org/officeDocument/2006/relationships/tags" Target="../tags/tag393.xml"/><Relationship Id="rId6" Type="http://schemas.openxmlformats.org/officeDocument/2006/relationships/tags" Target="../tags/tag392.xml"/><Relationship Id="rId5" Type="http://schemas.openxmlformats.org/officeDocument/2006/relationships/tags" Target="../tags/tag391.xml"/><Relationship Id="rId4" Type="http://schemas.openxmlformats.org/officeDocument/2006/relationships/tags" Target="../tags/tag390.xml"/><Relationship Id="rId3" Type="http://schemas.openxmlformats.org/officeDocument/2006/relationships/tags" Target="../tags/tag389.xml"/><Relationship Id="rId22" Type="http://schemas.openxmlformats.org/officeDocument/2006/relationships/tags" Target="../tags/tag408.xml"/><Relationship Id="rId21" Type="http://schemas.openxmlformats.org/officeDocument/2006/relationships/tags" Target="../tags/tag407.xml"/><Relationship Id="rId20" Type="http://schemas.openxmlformats.org/officeDocument/2006/relationships/tags" Target="../tags/tag406.xml"/><Relationship Id="rId2" Type="http://schemas.openxmlformats.org/officeDocument/2006/relationships/tags" Target="../tags/tag388.xml"/><Relationship Id="rId19" Type="http://schemas.openxmlformats.org/officeDocument/2006/relationships/tags" Target="../tags/tag405.xml"/><Relationship Id="rId18" Type="http://schemas.openxmlformats.org/officeDocument/2006/relationships/tags" Target="../tags/tag404.xml"/><Relationship Id="rId17" Type="http://schemas.openxmlformats.org/officeDocument/2006/relationships/tags" Target="../tags/tag403.xml"/><Relationship Id="rId16" Type="http://schemas.openxmlformats.org/officeDocument/2006/relationships/tags" Target="../tags/tag402.xml"/><Relationship Id="rId15" Type="http://schemas.openxmlformats.org/officeDocument/2006/relationships/tags" Target="../tags/tag401.xml"/><Relationship Id="rId14" Type="http://schemas.openxmlformats.org/officeDocument/2006/relationships/tags" Target="../tags/tag400.xml"/><Relationship Id="rId13" Type="http://schemas.openxmlformats.org/officeDocument/2006/relationships/tags" Target="../tags/tag399.xml"/><Relationship Id="rId12" Type="http://schemas.openxmlformats.org/officeDocument/2006/relationships/tags" Target="../tags/tag398.xml"/><Relationship Id="rId11" Type="http://schemas.openxmlformats.org/officeDocument/2006/relationships/tags" Target="../tags/tag397.xml"/><Relationship Id="rId10" Type="http://schemas.openxmlformats.org/officeDocument/2006/relationships/tags" Target="../tags/tag396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414.xml"/><Relationship Id="rId6" Type="http://schemas.openxmlformats.org/officeDocument/2006/relationships/tags" Target="../tags/tag413.xml"/><Relationship Id="rId5" Type="http://schemas.openxmlformats.org/officeDocument/2006/relationships/tags" Target="../tags/tag412.xml"/><Relationship Id="rId4" Type="http://schemas.openxmlformats.org/officeDocument/2006/relationships/tags" Target="../tags/tag411.xml"/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422.xml"/><Relationship Id="rId8" Type="http://schemas.openxmlformats.org/officeDocument/2006/relationships/tags" Target="../tags/tag421.xml"/><Relationship Id="rId7" Type="http://schemas.openxmlformats.org/officeDocument/2006/relationships/tags" Target="../tags/tag420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4" Type="http://schemas.openxmlformats.org/officeDocument/2006/relationships/tags" Target="../tags/tag417.xml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1" Type="http://schemas.openxmlformats.org/officeDocument/2006/relationships/tags" Target="../tags/tag424.xml"/><Relationship Id="rId10" Type="http://schemas.openxmlformats.org/officeDocument/2006/relationships/tags" Target="../tags/tag423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438.xml"/><Relationship Id="rId8" Type="http://schemas.openxmlformats.org/officeDocument/2006/relationships/tags" Target="../tags/tag437.xml"/><Relationship Id="rId7" Type="http://schemas.openxmlformats.org/officeDocument/2006/relationships/tags" Target="../tags/tag436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4" Type="http://schemas.openxmlformats.org/officeDocument/2006/relationships/tags" Target="../tags/tag433.xml"/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5" Type="http://schemas.openxmlformats.org/officeDocument/2006/relationships/tags" Target="../tags/tag449.xml"/><Relationship Id="rId4" Type="http://schemas.openxmlformats.org/officeDocument/2006/relationships/tags" Target="../tags/tag448.xml"/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462.xml"/><Relationship Id="rId8" Type="http://schemas.openxmlformats.org/officeDocument/2006/relationships/tags" Target="../tags/tag461.xml"/><Relationship Id="rId7" Type="http://schemas.openxmlformats.org/officeDocument/2006/relationships/tags" Target="../tags/tag460.xml"/><Relationship Id="rId6" Type="http://schemas.openxmlformats.org/officeDocument/2006/relationships/tags" Target="../tags/tag459.xml"/><Relationship Id="rId5" Type="http://schemas.openxmlformats.org/officeDocument/2006/relationships/tags" Target="../tags/tag458.xml"/><Relationship Id="rId4" Type="http://schemas.openxmlformats.org/officeDocument/2006/relationships/tags" Target="../tags/tag457.xml"/><Relationship Id="rId3" Type="http://schemas.openxmlformats.org/officeDocument/2006/relationships/tags" Target="../tags/tag456.xml"/><Relationship Id="rId2" Type="http://schemas.openxmlformats.org/officeDocument/2006/relationships/tags" Target="../tags/tag455.xml"/><Relationship Id="rId11" Type="http://schemas.openxmlformats.org/officeDocument/2006/relationships/tags" Target="../tags/tag464.xml"/><Relationship Id="rId10" Type="http://schemas.openxmlformats.org/officeDocument/2006/relationships/tags" Target="../tags/tag463.xml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7" Type="http://schemas.openxmlformats.org/officeDocument/2006/relationships/tags" Target="../tags/tag470.xml"/><Relationship Id="rId6" Type="http://schemas.openxmlformats.org/officeDocument/2006/relationships/tags" Target="../tags/tag469.xml"/><Relationship Id="rId5" Type="http://schemas.openxmlformats.org/officeDocument/2006/relationships/tags" Target="../tags/tag468.xml"/><Relationship Id="rId4" Type="http://schemas.openxmlformats.org/officeDocument/2006/relationships/tags" Target="../tags/tag467.xml"/><Relationship Id="rId3" Type="http://schemas.openxmlformats.org/officeDocument/2006/relationships/tags" Target="../tags/tag466.xml"/><Relationship Id="rId2" Type="http://schemas.openxmlformats.org/officeDocument/2006/relationships/tags" Target="../tags/tag465.xml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479.xml"/><Relationship Id="rId8" Type="http://schemas.openxmlformats.org/officeDocument/2006/relationships/tags" Target="../tags/tag478.xml"/><Relationship Id="rId7" Type="http://schemas.openxmlformats.org/officeDocument/2006/relationships/tags" Target="../tags/tag477.xml"/><Relationship Id="rId6" Type="http://schemas.openxmlformats.org/officeDocument/2006/relationships/tags" Target="../tags/tag476.xml"/><Relationship Id="rId5" Type="http://schemas.openxmlformats.org/officeDocument/2006/relationships/tags" Target="../tags/tag475.xml"/><Relationship Id="rId4" Type="http://schemas.openxmlformats.org/officeDocument/2006/relationships/tags" Target="../tags/tag474.xml"/><Relationship Id="rId3" Type="http://schemas.openxmlformats.org/officeDocument/2006/relationships/tags" Target="../tags/tag473.xml"/><Relationship Id="rId2" Type="http://schemas.openxmlformats.org/officeDocument/2006/relationships/tags" Target="../tags/tag472.xml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487.xml"/><Relationship Id="rId8" Type="http://schemas.openxmlformats.org/officeDocument/2006/relationships/tags" Target="../tags/tag486.xml"/><Relationship Id="rId7" Type="http://schemas.openxmlformats.org/officeDocument/2006/relationships/tags" Target="../tags/tag485.xml"/><Relationship Id="rId6" Type="http://schemas.openxmlformats.org/officeDocument/2006/relationships/tags" Target="../tags/tag484.xml"/><Relationship Id="rId5" Type="http://schemas.openxmlformats.org/officeDocument/2006/relationships/tags" Target="../tags/tag483.xml"/><Relationship Id="rId4" Type="http://schemas.openxmlformats.org/officeDocument/2006/relationships/tags" Target="../tags/tag482.xml"/><Relationship Id="rId3" Type="http://schemas.openxmlformats.org/officeDocument/2006/relationships/tags" Target="../tags/tag481.xml"/><Relationship Id="rId2" Type="http://schemas.openxmlformats.org/officeDocument/2006/relationships/tags" Target="../tags/tag480.xml"/><Relationship Id="rId19" Type="http://schemas.openxmlformats.org/officeDocument/2006/relationships/tags" Target="../tags/tag497.xml"/><Relationship Id="rId18" Type="http://schemas.openxmlformats.org/officeDocument/2006/relationships/tags" Target="../tags/tag496.xml"/><Relationship Id="rId17" Type="http://schemas.openxmlformats.org/officeDocument/2006/relationships/tags" Target="../tags/tag495.xml"/><Relationship Id="rId16" Type="http://schemas.openxmlformats.org/officeDocument/2006/relationships/tags" Target="../tags/tag494.xml"/><Relationship Id="rId15" Type="http://schemas.openxmlformats.org/officeDocument/2006/relationships/tags" Target="../tags/tag493.xml"/><Relationship Id="rId14" Type="http://schemas.openxmlformats.org/officeDocument/2006/relationships/tags" Target="../tags/tag492.xml"/><Relationship Id="rId13" Type="http://schemas.openxmlformats.org/officeDocument/2006/relationships/tags" Target="../tags/tag491.xml"/><Relationship Id="rId12" Type="http://schemas.openxmlformats.org/officeDocument/2006/relationships/tags" Target="../tags/tag490.xml"/><Relationship Id="rId11" Type="http://schemas.openxmlformats.org/officeDocument/2006/relationships/tags" Target="../tags/tag489.xml"/><Relationship Id="rId10" Type="http://schemas.openxmlformats.org/officeDocument/2006/relationships/tags" Target="../tags/tag488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10014_2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idx="16394" hasCustomPrompt="1"/>
            <p:custDataLst>
              <p:tags r:id="rId7"/>
            </p:custDataLst>
          </p:nvPr>
        </p:nvSpPr>
        <p:spPr>
          <a:xfrm>
            <a:off x="6096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3352800" y="15875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3352800" y="2146300"/>
            <a:ext cx="2590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内容占位符 15"/>
          <p:cNvSpPr>
            <a:spLocks noGrp="1"/>
          </p:cNvSpPr>
          <p:nvPr>
            <p:ph idx="16395" hasCustomPrompt="1"/>
            <p:custDataLst>
              <p:tags r:id="rId10"/>
            </p:custDataLst>
          </p:nvPr>
        </p:nvSpPr>
        <p:spPr>
          <a:xfrm>
            <a:off x="62484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8991600" y="15875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8991600" y="2146300"/>
            <a:ext cx="2590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内容占位符 18"/>
          <p:cNvSpPr>
            <a:spLocks noGrp="1"/>
          </p:cNvSpPr>
          <p:nvPr>
            <p:ph idx="16396" hasCustomPrompt="1"/>
            <p:custDataLst>
              <p:tags r:id="rId13"/>
            </p:custDataLst>
          </p:nvPr>
        </p:nvSpPr>
        <p:spPr>
          <a:xfrm>
            <a:off x="6096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3352800" y="41021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3352800" y="4660900"/>
            <a:ext cx="2590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内容占位符 21"/>
          <p:cNvSpPr>
            <a:spLocks noGrp="1"/>
          </p:cNvSpPr>
          <p:nvPr>
            <p:ph idx="16397" hasCustomPrompt="1"/>
            <p:custDataLst>
              <p:tags r:id="rId16"/>
            </p:custDataLst>
          </p:nvPr>
        </p:nvSpPr>
        <p:spPr>
          <a:xfrm>
            <a:off x="62484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8991600" y="41021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8991600" y="4660900"/>
            <a:ext cx="2590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10012_1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idx="16392" hasCustomPrompt="1"/>
            <p:custDataLst>
              <p:tags r:id="rId7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553200" y="1524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553200" y="20828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553200" y="31496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553200" y="37084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0" hasCustomPrompt="1"/>
            <p:custDataLst>
              <p:tags r:id="rId12"/>
            </p:custDataLst>
          </p:nvPr>
        </p:nvSpPr>
        <p:spPr>
          <a:xfrm>
            <a:off x="6553200" y="4775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1" hasCustomPrompt="1"/>
            <p:custDataLst>
              <p:tags r:id="rId13"/>
            </p:custDataLst>
          </p:nvPr>
        </p:nvSpPr>
        <p:spPr>
          <a:xfrm>
            <a:off x="6553200" y="53340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2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3" hasCustomPrompt="1"/>
            <p:custDataLst>
              <p:tags r:id="rId8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9144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9144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43688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5" hasCustomPrompt="1"/>
            <p:custDataLst>
              <p:tags r:id="rId12"/>
            </p:custDataLst>
          </p:nvPr>
        </p:nvSpPr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8" hasCustomPrompt="1"/>
            <p:custDataLst>
              <p:tags r:id="rId13"/>
            </p:custDataLst>
          </p:nvPr>
        </p:nvSpPr>
        <p:spPr>
          <a:xfrm>
            <a:off x="46736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9" hasCustomPrompt="1"/>
            <p:custDataLst>
              <p:tags r:id="rId14"/>
            </p:custDataLst>
          </p:nvPr>
        </p:nvSpPr>
        <p:spPr>
          <a:xfrm>
            <a:off x="46736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16396" hasCustomPrompt="1"/>
            <p:custDataLst>
              <p:tags r:id="rId15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图片占位符 21"/>
          <p:cNvSpPr>
            <a:spLocks noGrp="1"/>
          </p:cNvSpPr>
          <p:nvPr>
            <p:ph type="pic" idx="16397" hasCustomPrompt="1"/>
            <p:custDataLst>
              <p:tags r:id="rId16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0" hasCustomPrompt="1"/>
            <p:custDataLst>
              <p:tags r:id="rId17"/>
            </p:custDataLst>
          </p:nvPr>
        </p:nvSpPr>
        <p:spPr>
          <a:xfrm>
            <a:off x="84328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1" hasCustomPrompt="1"/>
            <p:custDataLst>
              <p:tags r:id="rId18"/>
            </p:custDataLst>
          </p:nvPr>
        </p:nvSpPr>
        <p:spPr>
          <a:xfrm>
            <a:off x="84328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6_8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idx="16392" hasCustomPrompt="1"/>
            <p:custDataLst>
              <p:tags r:id="rId7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0 h 5638800"/>
              <a:gd name="connisteX1" fmla="*/ 4038600 w 4038600"/>
              <a:gd name="connsiteY1" fmla="*/ 0 h 5638800"/>
              <a:gd name="connisteX2" fmla="*/ 4038600 w 4038600"/>
              <a:gd name="connsiteY2" fmla="*/ 5638800 h 5638800"/>
              <a:gd name="connisteX3" fmla="*/ 0 w 4038600"/>
              <a:gd name="connsiteY3" fmla="*/ 5638800 h 5638800"/>
              <a:gd name="connisteX4" fmla="*/ 0 w 4038600"/>
              <a:gd name="connsiteY4" fmla="*/ 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4038600" h="5638800">
                <a:moveTo>
                  <a:pt x="0" y="0"/>
                </a:moveTo>
                <a:lnTo>
                  <a:pt x="4038600" y="0"/>
                </a:lnTo>
                <a:lnTo>
                  <a:pt x="40386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3" hasCustomPrompt="1"/>
            <p:custDataLst>
              <p:tags r:id="rId8"/>
            </p:custDataLst>
          </p:nvPr>
        </p:nvSpPr>
        <p:spPr>
          <a:xfrm>
            <a:off x="609600" y="1676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762000" y="16764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762000" y="21844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609600" y="34036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762000" y="34036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762000" y="39116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5" hasCustomPrompt="1"/>
            <p:custDataLst>
              <p:tags r:id="rId14"/>
            </p:custDataLst>
          </p:nvPr>
        </p:nvSpPr>
        <p:spPr>
          <a:xfrm>
            <a:off x="609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0" hasCustomPrompt="1"/>
            <p:custDataLst>
              <p:tags r:id="rId15"/>
            </p:custDataLst>
          </p:nvPr>
        </p:nvSpPr>
        <p:spPr>
          <a:xfrm>
            <a:off x="762000" y="51308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1" hasCustomPrompt="1"/>
            <p:custDataLst>
              <p:tags r:id="rId16"/>
            </p:custDataLst>
          </p:nvPr>
        </p:nvSpPr>
        <p:spPr>
          <a:xfrm>
            <a:off x="762000" y="56388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49_1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5" hasCustomPrompt="1"/>
            <p:custDataLst>
              <p:tags r:id="rId7"/>
            </p:custDataLst>
          </p:nvPr>
        </p:nvSpPr>
        <p:spPr>
          <a:xfrm>
            <a:off x="1625600" y="22606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1873250" y="2565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609600" y="3784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609600" y="42926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5486400" y="22606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5734050" y="2565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470400" y="3784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4470400" y="42926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16397" hasCustomPrompt="1"/>
            <p:custDataLst>
              <p:tags r:id="rId15"/>
            </p:custDataLst>
          </p:nvPr>
        </p:nvSpPr>
        <p:spPr>
          <a:xfrm>
            <a:off x="9347200" y="22606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9594850" y="2565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8331200" y="3784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8331200" y="42926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63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46990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idx="16388" hasCustomPrompt="1"/>
            <p:custDataLst>
              <p:tags r:id="rId7"/>
            </p:custDataLst>
          </p:nvPr>
        </p:nvSpPr>
        <p:spPr>
          <a:xfrm>
            <a:off x="609600" y="609600"/>
            <a:ext cx="10972800" cy="3556000"/>
          </a:xfrm>
          <a:custGeom>
            <a:avLst/>
            <a:gdLst>
              <a:gd name="connisteX0" fmla="*/ 0 w 10972800"/>
              <a:gd name="connsiteY0" fmla="*/ 203200 h 3556000"/>
              <a:gd name="connisteX1" fmla="*/ 203200 w 10972800"/>
              <a:gd name="connsiteY1" fmla="*/ 0 h 3556000"/>
              <a:gd name="connisteX2" fmla="*/ 10769600 w 10972800"/>
              <a:gd name="connsiteY2" fmla="*/ 0 h 3556000"/>
              <a:gd name="connisteX3" fmla="*/ 10972800 w 10972800"/>
              <a:gd name="connsiteY3" fmla="*/ 203200 h 3556000"/>
              <a:gd name="connisteX4" fmla="*/ 10972800 w 10972800"/>
              <a:gd name="connsiteY4" fmla="*/ 3352800 h 3556000"/>
              <a:gd name="connisteX5" fmla="*/ 10769600 w 10972800"/>
              <a:gd name="connsiteY5" fmla="*/ 3556000 h 3556000"/>
              <a:gd name="connisteX6" fmla="*/ 203200 w 10972800"/>
              <a:gd name="connsiteY6" fmla="*/ 3556000 h 3556000"/>
              <a:gd name="connisteX7" fmla="*/ 0 w 10972800"/>
              <a:gd name="connsiteY7" fmla="*/ 3352800 h 3556000"/>
              <a:gd name="connisteX8" fmla="*/ 0 w 10972800"/>
              <a:gd name="connsiteY8" fmla="*/ 203200 h 355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55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352800"/>
                </a:lnTo>
                <a:cubicBezTo>
                  <a:pt x="10972800" y="3465024"/>
                  <a:pt x="10881824" y="3556000"/>
                  <a:pt x="10769600" y="3556000"/>
                </a:cubicBezTo>
                <a:lnTo>
                  <a:pt x="203200" y="3556000"/>
                </a:lnTo>
                <a:cubicBezTo>
                  <a:pt x="90976" y="3556000"/>
                  <a:pt x="0" y="3465024"/>
                  <a:pt x="0" y="3352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648200" y="4775200"/>
            <a:ext cx="6934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4648200" y="5334000"/>
            <a:ext cx="6934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10008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idx="16392" hasCustomPrompt="1"/>
            <p:custDataLst>
              <p:tags r:id="rId7"/>
            </p:custDataLst>
          </p:nvPr>
        </p:nvSpPr>
        <p:spPr>
          <a:xfrm>
            <a:off x="1473200" y="1803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3581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1402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图片占位符 15"/>
          <p:cNvSpPr>
            <a:spLocks noGrp="1"/>
          </p:cNvSpPr>
          <p:nvPr>
            <p:ph type="pic" idx="16393" hasCustomPrompt="1"/>
            <p:custDataLst>
              <p:tags r:id="rId10"/>
            </p:custDataLst>
          </p:nvPr>
        </p:nvSpPr>
        <p:spPr>
          <a:xfrm>
            <a:off x="5334000" y="1803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470400" y="3581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470400" y="41402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4" hasCustomPrompt="1"/>
            <p:custDataLst>
              <p:tags r:id="rId13"/>
            </p:custDataLst>
          </p:nvPr>
        </p:nvSpPr>
        <p:spPr>
          <a:xfrm>
            <a:off x="9194800" y="1803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331200" y="3581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331200" y="41402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0_4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4191000" y="533400"/>
            <a:ext cx="7391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idx="16394" hasCustomPrompt="1"/>
            <p:custDataLst>
              <p:tags r:id="rId7"/>
            </p:custDataLst>
          </p:nvPr>
        </p:nvSpPr>
        <p:spPr>
          <a:xfrm>
            <a:off x="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5" hasCustomPrompt="1"/>
            <p:custDataLst>
              <p:tags r:id="rId8"/>
            </p:custDataLst>
          </p:nvPr>
        </p:nvSpPr>
        <p:spPr>
          <a:xfrm>
            <a:off x="4191000" y="19304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4343400" y="19304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4343400" y="24384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8115300" y="19304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8267700" y="19304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8267700" y="24384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4191000" y="41148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0" hasCustomPrompt="1"/>
            <p:custDataLst>
              <p:tags r:id="rId15"/>
            </p:custDataLst>
          </p:nvPr>
        </p:nvSpPr>
        <p:spPr>
          <a:xfrm>
            <a:off x="4343400" y="41148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1" hasCustomPrompt="1"/>
            <p:custDataLst>
              <p:tags r:id="rId16"/>
            </p:custDataLst>
          </p:nvPr>
        </p:nvSpPr>
        <p:spPr>
          <a:xfrm>
            <a:off x="4343400" y="46228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398" hasCustomPrompt="1"/>
            <p:custDataLst>
              <p:tags r:id="rId17"/>
            </p:custDataLst>
          </p:nvPr>
        </p:nvSpPr>
        <p:spPr>
          <a:xfrm>
            <a:off x="8115300" y="41148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2" hasCustomPrompt="1"/>
            <p:custDataLst>
              <p:tags r:id="rId18"/>
            </p:custDataLst>
          </p:nvPr>
        </p:nvSpPr>
        <p:spPr>
          <a:xfrm>
            <a:off x="8267700" y="41148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3" hasCustomPrompt="1"/>
            <p:custDataLst>
              <p:tags r:id="rId19"/>
            </p:custDataLst>
          </p:nvPr>
        </p:nvSpPr>
        <p:spPr>
          <a:xfrm>
            <a:off x="8267700" y="46228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_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2438400" y="1803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0" hasCustomPrompt="1"/>
            <p:custDataLst>
              <p:tags r:id="rId8"/>
            </p:custDataLst>
          </p:nvPr>
        </p:nvSpPr>
        <p:spPr>
          <a:xfrm>
            <a:off x="2794000" y="21590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609600" y="35814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609600" y="41402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3" hasCustomPrompt="1"/>
            <p:custDataLst>
              <p:tags r:id="rId11"/>
            </p:custDataLst>
          </p:nvPr>
        </p:nvSpPr>
        <p:spPr>
          <a:xfrm>
            <a:off x="8229600" y="1803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2" hasCustomPrompt="1"/>
            <p:custDataLst>
              <p:tags r:id="rId12"/>
            </p:custDataLst>
          </p:nvPr>
        </p:nvSpPr>
        <p:spPr>
          <a:xfrm>
            <a:off x="8585200" y="21590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8" hasCustomPrompt="1"/>
            <p:custDataLst>
              <p:tags r:id="rId13"/>
            </p:custDataLst>
          </p:nvPr>
        </p:nvSpPr>
        <p:spPr>
          <a:xfrm>
            <a:off x="6400800" y="35814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9" hasCustomPrompt="1"/>
            <p:custDataLst>
              <p:tags r:id="rId14"/>
            </p:custDataLst>
          </p:nvPr>
        </p:nvSpPr>
        <p:spPr>
          <a:xfrm>
            <a:off x="6400800" y="41402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48_1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3" hasCustomPrompt="1"/>
            <p:custDataLst>
              <p:tags r:id="rId8"/>
            </p:custDataLst>
          </p:nvPr>
        </p:nvSpPr>
        <p:spPr>
          <a:xfrm>
            <a:off x="914400" y="1828800"/>
            <a:ext cx="2844800" cy="16256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914400" y="365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914400" y="41148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5" hasCustomPrompt="1"/>
            <p:custDataLst>
              <p:tags r:id="rId12"/>
            </p:custDataLst>
          </p:nvPr>
        </p:nvSpPr>
        <p:spPr>
          <a:xfrm>
            <a:off x="4673600" y="1828800"/>
            <a:ext cx="2844800" cy="16256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8" hasCustomPrompt="1"/>
            <p:custDataLst>
              <p:tags r:id="rId13"/>
            </p:custDataLst>
          </p:nvPr>
        </p:nvSpPr>
        <p:spPr>
          <a:xfrm>
            <a:off x="4673600" y="365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9" hasCustomPrompt="1"/>
            <p:custDataLst>
              <p:tags r:id="rId14"/>
            </p:custDataLst>
          </p:nvPr>
        </p:nvSpPr>
        <p:spPr>
          <a:xfrm>
            <a:off x="4673600" y="41148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16396" hasCustomPrompt="1"/>
            <p:custDataLst>
              <p:tags r:id="rId15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图片占位符 21"/>
          <p:cNvSpPr>
            <a:spLocks noGrp="1"/>
          </p:cNvSpPr>
          <p:nvPr>
            <p:ph type="pic" idx="16397" hasCustomPrompt="1"/>
            <p:custDataLst>
              <p:tags r:id="rId16"/>
            </p:custDataLst>
          </p:nvPr>
        </p:nvSpPr>
        <p:spPr>
          <a:xfrm>
            <a:off x="8432800" y="1828800"/>
            <a:ext cx="2844800" cy="16256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0" hasCustomPrompt="1"/>
            <p:custDataLst>
              <p:tags r:id="rId17"/>
            </p:custDataLst>
          </p:nvPr>
        </p:nvSpPr>
        <p:spPr>
          <a:xfrm>
            <a:off x="8432800" y="365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1" hasCustomPrompt="1"/>
            <p:custDataLst>
              <p:tags r:id="rId18"/>
            </p:custDataLst>
          </p:nvPr>
        </p:nvSpPr>
        <p:spPr>
          <a:xfrm>
            <a:off x="8432800" y="41148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上标下内-装饰左-默认位置-并列-35_35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28650" y="2057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574800" y="19812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574800" y="24384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1" hasCustomPrompt="1"/>
            <p:custDataLst>
              <p:tags r:id="rId10"/>
            </p:custDataLst>
          </p:nvPr>
        </p:nvSpPr>
        <p:spPr>
          <a:xfrm>
            <a:off x="6343650" y="2057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7289800" y="19812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0" hasCustomPrompt="1"/>
            <p:custDataLst>
              <p:tags r:id="rId12"/>
            </p:custDataLst>
          </p:nvPr>
        </p:nvSpPr>
        <p:spPr>
          <a:xfrm>
            <a:off x="7289800" y="24384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4" hasCustomPrompt="1"/>
            <p:custDataLst>
              <p:tags r:id="rId13"/>
            </p:custDataLst>
          </p:nvPr>
        </p:nvSpPr>
        <p:spPr>
          <a:xfrm>
            <a:off x="628650" y="4191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2" hasCustomPrompt="1"/>
            <p:custDataLst>
              <p:tags r:id="rId14"/>
            </p:custDataLst>
          </p:nvPr>
        </p:nvSpPr>
        <p:spPr>
          <a:xfrm>
            <a:off x="1574800" y="41148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3" hasCustomPrompt="1"/>
            <p:custDataLst>
              <p:tags r:id="rId15"/>
            </p:custDataLst>
          </p:nvPr>
        </p:nvSpPr>
        <p:spPr>
          <a:xfrm>
            <a:off x="1574800" y="45720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7" hasCustomPrompt="1"/>
            <p:custDataLst>
              <p:tags r:id="rId16"/>
            </p:custDataLst>
          </p:nvPr>
        </p:nvSpPr>
        <p:spPr>
          <a:xfrm>
            <a:off x="6343650" y="4191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5" hasCustomPrompt="1"/>
            <p:custDataLst>
              <p:tags r:id="rId17"/>
            </p:custDataLst>
          </p:nvPr>
        </p:nvSpPr>
        <p:spPr>
          <a:xfrm>
            <a:off x="7289800" y="41148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6" hasCustomPrompt="1"/>
            <p:custDataLst>
              <p:tags r:id="rId18"/>
            </p:custDataLst>
          </p:nvPr>
        </p:nvSpPr>
        <p:spPr>
          <a:xfrm>
            <a:off x="7289800" y="45720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10009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idx="16392" hasCustomPrompt="1"/>
            <p:custDataLst>
              <p:tags r:id="rId7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1828800 h 2032000"/>
              <a:gd name="connisteX5" fmla="*/ 3251200 w 3454400"/>
              <a:gd name="connsiteY5" fmla="*/ 2032000 h 2032000"/>
              <a:gd name="connisteX6" fmla="*/ 203200 w 3454400"/>
              <a:gd name="connsiteY6" fmla="*/ 2032000 h 2032000"/>
              <a:gd name="connisteX7" fmla="*/ 0 w 3454400"/>
              <a:gd name="connsiteY7" fmla="*/ 1828800 h 2032000"/>
              <a:gd name="connisteX8" fmla="*/ 0 w 34544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38608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419600"/>
            <a:ext cx="345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内容占位符 15"/>
          <p:cNvSpPr>
            <a:spLocks noGrp="1"/>
          </p:cNvSpPr>
          <p:nvPr>
            <p:ph idx="16393" hasCustomPrompt="1"/>
            <p:custDataLst>
              <p:tags r:id="rId10"/>
            </p:custDataLst>
          </p:nvPr>
        </p:nvSpPr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1828800 h 2032000"/>
              <a:gd name="connisteX5" fmla="*/ 3251200 w 3454400"/>
              <a:gd name="connsiteY5" fmla="*/ 2032000 h 2032000"/>
              <a:gd name="connisteX6" fmla="*/ 203200 w 3454400"/>
              <a:gd name="connsiteY6" fmla="*/ 2032000 h 2032000"/>
              <a:gd name="connisteX7" fmla="*/ 0 w 3454400"/>
              <a:gd name="connsiteY7" fmla="*/ 1828800 h 2032000"/>
              <a:gd name="connisteX8" fmla="*/ 0 w 34544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368800" y="38608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368800" y="4419600"/>
            <a:ext cx="345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内容占位符 18"/>
          <p:cNvSpPr>
            <a:spLocks noGrp="1"/>
          </p:cNvSpPr>
          <p:nvPr>
            <p:ph idx="16394" hasCustomPrompt="1"/>
            <p:custDataLst>
              <p:tags r:id="rId13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1828800 h 2032000"/>
              <a:gd name="connisteX5" fmla="*/ 3251200 w 3454400"/>
              <a:gd name="connsiteY5" fmla="*/ 2032000 h 2032000"/>
              <a:gd name="connisteX6" fmla="*/ 203200 w 3454400"/>
              <a:gd name="connsiteY6" fmla="*/ 2032000 h 2032000"/>
              <a:gd name="connisteX7" fmla="*/ 0 w 3454400"/>
              <a:gd name="connsiteY7" fmla="*/ 1828800 h 2032000"/>
              <a:gd name="connisteX8" fmla="*/ 0 w 34544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128000" y="38608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128000" y="4419600"/>
            <a:ext cx="345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26_1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6096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3" hasCustomPrompt="1"/>
            <p:custDataLst>
              <p:tags r:id="rId8"/>
            </p:custDataLst>
          </p:nvPr>
        </p:nvSpPr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9144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9144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4368800" y="1524000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5" hasCustomPrompt="1"/>
            <p:custDataLst>
              <p:tags r:id="rId12"/>
            </p:custDataLst>
          </p:nvPr>
        </p:nvSpPr>
        <p:spPr>
          <a:xfrm>
            <a:off x="43688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133600 h 2336800"/>
              <a:gd name="connisteX3" fmla="*/ 3251200 w 3454400"/>
              <a:gd name="connsiteY3" fmla="*/ 2336800 h 2336800"/>
              <a:gd name="connisteX4" fmla="*/ 203200 w 3454400"/>
              <a:gd name="connsiteY4" fmla="*/ 2336800 h 2336800"/>
              <a:gd name="connisteX5" fmla="*/ 0 w 3454400"/>
              <a:gd name="connsiteY5" fmla="*/ 21336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8" hasCustomPrompt="1"/>
            <p:custDataLst>
              <p:tags r:id="rId13"/>
            </p:custDataLst>
          </p:nvPr>
        </p:nvSpPr>
        <p:spPr>
          <a:xfrm>
            <a:off x="4673600" y="1727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9" hasCustomPrompt="1"/>
            <p:custDataLst>
              <p:tags r:id="rId14"/>
            </p:custDataLst>
          </p:nvPr>
        </p:nvSpPr>
        <p:spPr>
          <a:xfrm>
            <a:off x="4673600" y="21844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16396" hasCustomPrompt="1"/>
            <p:custDataLst>
              <p:tags r:id="rId15"/>
            </p:custDataLst>
          </p:nvPr>
        </p:nvSpPr>
        <p:spPr>
          <a:xfrm>
            <a:off x="81280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图片占位符 21"/>
          <p:cNvSpPr>
            <a:spLocks noGrp="1"/>
          </p:cNvSpPr>
          <p:nvPr>
            <p:ph type="pic" idx="16397" hasCustomPrompt="1"/>
            <p:custDataLst>
              <p:tags r:id="rId16"/>
            </p:custDataLst>
          </p:nvPr>
        </p:nvSpPr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0" hasCustomPrompt="1"/>
            <p:custDataLst>
              <p:tags r:id="rId17"/>
            </p:custDataLst>
          </p:nvPr>
        </p:nvSpPr>
        <p:spPr>
          <a:xfrm>
            <a:off x="84328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1" hasCustomPrompt="1"/>
            <p:custDataLst>
              <p:tags r:id="rId18"/>
            </p:custDataLst>
          </p:nvPr>
        </p:nvSpPr>
        <p:spPr>
          <a:xfrm>
            <a:off x="84328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42_1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idx="16392" hasCustomPrompt="1"/>
            <p:custDataLst>
              <p:tags r:id="rId7"/>
            </p:custDataLst>
          </p:nvPr>
        </p:nvSpPr>
        <p:spPr>
          <a:xfrm>
            <a:off x="609600" y="1524000"/>
            <a:ext cx="10972800" cy="2235200"/>
          </a:xfrm>
          <a:custGeom>
            <a:avLst/>
            <a:gdLst>
              <a:gd name="connisteX0" fmla="*/ 0 w 10972800"/>
              <a:gd name="connsiteY0" fmla="*/ 203200 h 2235200"/>
              <a:gd name="connisteX1" fmla="*/ 203200 w 10972800"/>
              <a:gd name="connsiteY1" fmla="*/ 0 h 2235200"/>
              <a:gd name="connisteX2" fmla="*/ 10769600 w 10972800"/>
              <a:gd name="connsiteY2" fmla="*/ 0 h 2235200"/>
              <a:gd name="connisteX3" fmla="*/ 10972800 w 10972800"/>
              <a:gd name="connsiteY3" fmla="*/ 203200 h 2235200"/>
              <a:gd name="connisteX4" fmla="*/ 10972800 w 10972800"/>
              <a:gd name="connsiteY4" fmla="*/ 2032000 h 2235200"/>
              <a:gd name="connisteX5" fmla="*/ 10769600 w 10972800"/>
              <a:gd name="connsiteY5" fmla="*/ 2235200 h 2235200"/>
              <a:gd name="connisteX6" fmla="*/ 203200 w 10972800"/>
              <a:gd name="connsiteY6" fmla="*/ 2235200 h 2235200"/>
              <a:gd name="connisteX7" fmla="*/ 0 w 10972800"/>
              <a:gd name="connsiteY7" fmla="*/ 2032000 h 2235200"/>
              <a:gd name="connisteX8" fmla="*/ 0 w 10972800"/>
              <a:gd name="connsiteY8" fmla="*/ 203200 h 223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3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32000"/>
                </a:lnTo>
                <a:cubicBezTo>
                  <a:pt x="10972800" y="2144224"/>
                  <a:pt x="10881824" y="2235200"/>
                  <a:pt x="10769600" y="2235200"/>
                </a:cubicBezTo>
                <a:lnTo>
                  <a:pt x="203200" y="2235200"/>
                </a:lnTo>
                <a:cubicBezTo>
                  <a:pt x="90976" y="2235200"/>
                  <a:pt x="0" y="2144224"/>
                  <a:pt x="0" y="2032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3" hasCustomPrompt="1"/>
            <p:custDataLst>
              <p:tags r:id="rId8"/>
            </p:custDataLst>
          </p:nvPr>
        </p:nvSpPr>
        <p:spPr>
          <a:xfrm>
            <a:off x="6096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7620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7620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44704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228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228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5" hasCustomPrompt="1"/>
            <p:custDataLst>
              <p:tags r:id="rId14"/>
            </p:custDataLst>
          </p:nvPr>
        </p:nvSpPr>
        <p:spPr>
          <a:xfrm>
            <a:off x="83312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0" hasCustomPrompt="1"/>
            <p:custDataLst>
              <p:tags r:id="rId15"/>
            </p:custDataLst>
          </p:nvPr>
        </p:nvSpPr>
        <p:spPr>
          <a:xfrm>
            <a:off x="84836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1" hasCustomPrompt="1"/>
            <p:custDataLst>
              <p:tags r:id="rId16"/>
            </p:custDataLst>
          </p:nvPr>
        </p:nvSpPr>
        <p:spPr>
          <a:xfrm>
            <a:off x="84836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上标中内下图-装饰下-默认位置-并列-59_33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idx="16388" hasCustomPrompt="1"/>
            <p:custDataLst>
              <p:tags r:id="rId7"/>
            </p:custDataLst>
          </p:nvPr>
        </p:nvSpPr>
        <p:spPr>
          <a:xfrm>
            <a:off x="609600" y="3759200"/>
            <a:ext cx="10972800" cy="2489200"/>
          </a:xfrm>
          <a:custGeom>
            <a:avLst/>
            <a:gdLst>
              <a:gd name="connisteX0" fmla="*/ 0 w 10972800"/>
              <a:gd name="connsiteY0" fmla="*/ 203200 h 2489200"/>
              <a:gd name="connisteX1" fmla="*/ 203200 w 10972800"/>
              <a:gd name="connsiteY1" fmla="*/ 0 h 2489200"/>
              <a:gd name="connisteX2" fmla="*/ 10769600 w 10972800"/>
              <a:gd name="connsiteY2" fmla="*/ 0 h 2489200"/>
              <a:gd name="connisteX3" fmla="*/ 10972800 w 10972800"/>
              <a:gd name="connsiteY3" fmla="*/ 203200 h 2489200"/>
              <a:gd name="connisteX4" fmla="*/ 10972800 w 10972800"/>
              <a:gd name="connsiteY4" fmla="*/ 2286000 h 2489200"/>
              <a:gd name="connisteX5" fmla="*/ 10769600 w 10972800"/>
              <a:gd name="connsiteY5" fmla="*/ 2489200 h 2489200"/>
              <a:gd name="connisteX6" fmla="*/ 203200 w 10972800"/>
              <a:gd name="connsiteY6" fmla="*/ 2489200 h 2489200"/>
              <a:gd name="connisteX7" fmla="*/ 0 w 10972800"/>
              <a:gd name="connsiteY7" fmla="*/ 2286000 h 2489200"/>
              <a:gd name="connisteX8" fmla="*/ 0 w 10972800"/>
              <a:gd name="connsiteY8" fmla="*/ 203200 h 248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48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286000"/>
                </a:lnTo>
                <a:cubicBezTo>
                  <a:pt x="10972800" y="2398224"/>
                  <a:pt x="10881824" y="2489200"/>
                  <a:pt x="10769600" y="2489200"/>
                </a:cubicBezTo>
                <a:lnTo>
                  <a:pt x="203200" y="2489200"/>
                </a:lnTo>
                <a:cubicBezTo>
                  <a:pt x="90976" y="2489200"/>
                  <a:pt x="0" y="2398224"/>
                  <a:pt x="0" y="2286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609600" y="1524000"/>
            <a:ext cx="10972800" cy="2082800"/>
          </a:xfrm>
          <a:custGeom>
            <a:avLst/>
            <a:gdLst>
              <a:gd name="connisteX0" fmla="*/ 0 w 10972800"/>
              <a:gd name="connsiteY0" fmla="*/ 203200 h 2082800"/>
              <a:gd name="connisteX1" fmla="*/ 203200 w 10972800"/>
              <a:gd name="connsiteY1" fmla="*/ 0 h 2082800"/>
              <a:gd name="connisteX2" fmla="*/ 10769600 w 10972800"/>
              <a:gd name="connsiteY2" fmla="*/ 0 h 2082800"/>
              <a:gd name="connisteX3" fmla="*/ 10972800 w 10972800"/>
              <a:gd name="connsiteY3" fmla="*/ 203200 h 2082800"/>
              <a:gd name="connisteX4" fmla="*/ 10972800 w 10972800"/>
              <a:gd name="connsiteY4" fmla="*/ 1879600 h 2082800"/>
              <a:gd name="connisteX5" fmla="*/ 10769600 w 10972800"/>
              <a:gd name="connsiteY5" fmla="*/ 2082800 h 2082800"/>
              <a:gd name="connisteX6" fmla="*/ 203200 w 10972800"/>
              <a:gd name="connsiteY6" fmla="*/ 2082800 h 2082800"/>
              <a:gd name="connisteX7" fmla="*/ 0 w 10972800"/>
              <a:gd name="connsiteY7" fmla="*/ 1879600 h 2082800"/>
              <a:gd name="connisteX8" fmla="*/ 0 w 10972800"/>
              <a:gd name="connsiteY8" fmla="*/ 2032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8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879600"/>
                </a:lnTo>
                <a:cubicBezTo>
                  <a:pt x="10972800" y="1991824"/>
                  <a:pt x="10881824" y="2082800"/>
                  <a:pt x="107696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914400" y="1828800"/>
            <a:ext cx="1036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914400" y="2387600"/>
            <a:ext cx="10363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上标下内-装饰左-默认位置-并列-34_10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idx="16390" hasCustomPrompt="1"/>
            <p:custDataLst>
              <p:tags r:id="rId7"/>
            </p:custDataLst>
          </p:nvPr>
        </p:nvSpPr>
        <p:spPr>
          <a:xfrm>
            <a:off x="609600" y="19558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2489200" y="1854200"/>
            <a:ext cx="909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2489200" y="2362200"/>
            <a:ext cx="9093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图片占位符 15"/>
          <p:cNvSpPr>
            <a:spLocks noGrp="1"/>
          </p:cNvSpPr>
          <p:nvPr>
            <p:ph type="pic" idx="16391" hasCustomPrompt="1"/>
            <p:custDataLst>
              <p:tags r:id="rId10"/>
            </p:custDataLst>
          </p:nvPr>
        </p:nvSpPr>
        <p:spPr>
          <a:xfrm>
            <a:off x="609600" y="429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2489200" y="4191000"/>
            <a:ext cx="909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2489200" y="4699000"/>
            <a:ext cx="9093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10004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1778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2336800"/>
            <a:ext cx="28448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73600" y="1778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73600" y="2336800"/>
            <a:ext cx="28448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4" hasCustomPrompt="1"/>
            <p:custDataLst>
              <p:tags r:id="rId13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432800" y="1778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432800" y="2336800"/>
            <a:ext cx="28448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1_2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3" hasCustomPrompt="1"/>
            <p:custDataLst>
              <p:tags r:id="rId8"/>
            </p:custDataLst>
          </p:nvPr>
        </p:nvSpPr>
        <p:spPr>
          <a:xfrm>
            <a:off x="1727200" y="1955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914400" y="3479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914400" y="39878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5" hasCustomPrompt="1"/>
            <p:custDataLst>
              <p:tags r:id="rId12"/>
            </p:custDataLst>
          </p:nvPr>
        </p:nvSpPr>
        <p:spPr>
          <a:xfrm>
            <a:off x="5486400" y="1955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8" hasCustomPrompt="1"/>
            <p:custDataLst>
              <p:tags r:id="rId13"/>
            </p:custDataLst>
          </p:nvPr>
        </p:nvSpPr>
        <p:spPr>
          <a:xfrm>
            <a:off x="4673600" y="3479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9" hasCustomPrompt="1"/>
            <p:custDataLst>
              <p:tags r:id="rId14"/>
            </p:custDataLst>
          </p:nvPr>
        </p:nvSpPr>
        <p:spPr>
          <a:xfrm>
            <a:off x="4673600" y="39878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16396" hasCustomPrompt="1"/>
            <p:custDataLst>
              <p:tags r:id="rId15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图片占位符 21"/>
          <p:cNvSpPr>
            <a:spLocks noGrp="1"/>
          </p:cNvSpPr>
          <p:nvPr>
            <p:ph type="pic" idx="16397" hasCustomPrompt="1"/>
            <p:custDataLst>
              <p:tags r:id="rId16"/>
            </p:custDataLst>
          </p:nvPr>
        </p:nvSpPr>
        <p:spPr>
          <a:xfrm>
            <a:off x="9245600" y="1955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0" hasCustomPrompt="1"/>
            <p:custDataLst>
              <p:tags r:id="rId17"/>
            </p:custDataLst>
          </p:nvPr>
        </p:nvSpPr>
        <p:spPr>
          <a:xfrm>
            <a:off x="8432800" y="3479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1" hasCustomPrompt="1"/>
            <p:custDataLst>
              <p:tags r:id="rId18"/>
            </p:custDataLst>
          </p:nvPr>
        </p:nvSpPr>
        <p:spPr>
          <a:xfrm>
            <a:off x="8432800" y="39878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10003_1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15240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0" hasCustomPrompt="1"/>
            <p:custDataLst>
              <p:tags r:id="rId8"/>
            </p:custDataLst>
          </p:nvPr>
        </p:nvSpPr>
        <p:spPr>
          <a:xfrm>
            <a:off x="609600" y="2082800"/>
            <a:ext cx="5334000" cy="4165600"/>
          </a:xfrm>
          <a:custGeom>
            <a:avLst/>
            <a:gdLst>
              <a:gd name="connisteX0" fmla="*/ 0 w 5334000"/>
              <a:gd name="connsiteY0" fmla="*/ 203200 h 4165600"/>
              <a:gd name="connisteX1" fmla="*/ 203200 w 5334000"/>
              <a:gd name="connsiteY1" fmla="*/ 0 h 4165600"/>
              <a:gd name="connisteX2" fmla="*/ 5130800 w 5334000"/>
              <a:gd name="connsiteY2" fmla="*/ 0 h 4165600"/>
              <a:gd name="connisteX3" fmla="*/ 5334000 w 5334000"/>
              <a:gd name="connsiteY3" fmla="*/ 203200 h 4165600"/>
              <a:gd name="connisteX4" fmla="*/ 5334000 w 5334000"/>
              <a:gd name="connsiteY4" fmla="*/ 3962400 h 4165600"/>
              <a:gd name="connisteX5" fmla="*/ 5130800 w 5334000"/>
              <a:gd name="connsiteY5" fmla="*/ 4165600 h 4165600"/>
              <a:gd name="connisteX6" fmla="*/ 203200 w 5334000"/>
              <a:gd name="connsiteY6" fmla="*/ 4165600 h 4165600"/>
              <a:gd name="connisteX7" fmla="*/ 0 w 5334000"/>
              <a:gd name="connsiteY7" fmla="*/ 3962400 h 4165600"/>
              <a:gd name="connisteX8" fmla="*/ 0 w 53340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3962400"/>
                </a:lnTo>
                <a:cubicBezTo>
                  <a:pt x="5334000" y="4074624"/>
                  <a:pt x="5243024" y="4165600"/>
                  <a:pt x="51308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2641600"/>
            <a:ext cx="47244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248400" y="15240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6248400" y="2082800"/>
            <a:ext cx="5334000" cy="4165600"/>
          </a:xfrm>
          <a:custGeom>
            <a:avLst/>
            <a:gdLst>
              <a:gd name="connisteX0" fmla="*/ 0 w 5334000"/>
              <a:gd name="connsiteY0" fmla="*/ 203200 h 4165600"/>
              <a:gd name="connisteX1" fmla="*/ 203200 w 5334000"/>
              <a:gd name="connsiteY1" fmla="*/ 0 h 4165600"/>
              <a:gd name="connisteX2" fmla="*/ 5130800 w 5334000"/>
              <a:gd name="connsiteY2" fmla="*/ 0 h 4165600"/>
              <a:gd name="connisteX3" fmla="*/ 5334000 w 5334000"/>
              <a:gd name="connsiteY3" fmla="*/ 203200 h 4165600"/>
              <a:gd name="connisteX4" fmla="*/ 5334000 w 5334000"/>
              <a:gd name="connsiteY4" fmla="*/ 3962400 h 4165600"/>
              <a:gd name="connisteX5" fmla="*/ 5130800 w 5334000"/>
              <a:gd name="connsiteY5" fmla="*/ 4165600 h 4165600"/>
              <a:gd name="connisteX6" fmla="*/ 203200 w 5334000"/>
              <a:gd name="connsiteY6" fmla="*/ 4165600 h 4165600"/>
              <a:gd name="connisteX7" fmla="*/ 0 w 5334000"/>
              <a:gd name="connsiteY7" fmla="*/ 3962400 h 4165600"/>
              <a:gd name="connisteX8" fmla="*/ 0 w 53340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3962400"/>
                </a:lnTo>
                <a:cubicBezTo>
                  <a:pt x="5334000" y="4074624"/>
                  <a:pt x="5243024" y="4165600"/>
                  <a:pt x="51308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553200" y="2641600"/>
            <a:ext cx="47244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10007_2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2082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2641600"/>
            <a:ext cx="22860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3505200" y="2082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3505200" y="2641600"/>
            <a:ext cx="22860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6400800" y="2082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6400800" y="2641600"/>
            <a:ext cx="22860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9296400" y="2082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9296400" y="2641600"/>
            <a:ext cx="22860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上标下内-装饰右叠-颜色错位-并列-32_34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5" hasCustomPrompt="1"/>
            <p:custDataLst>
              <p:tags r:id="rId7"/>
            </p:custDataLst>
          </p:nvPr>
        </p:nvSpPr>
        <p:spPr>
          <a:xfrm>
            <a:off x="6096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6" hasCustomPrompt="1"/>
            <p:custDataLst>
              <p:tags r:id="rId8"/>
            </p:custDataLst>
          </p:nvPr>
        </p:nvSpPr>
        <p:spPr>
          <a:xfrm>
            <a:off x="914400" y="17653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4" hasCustomPrompt="1"/>
            <p:custDataLst>
              <p:tags r:id="rId9"/>
            </p:custDataLst>
          </p:nvPr>
        </p:nvSpPr>
        <p:spPr>
          <a:xfrm>
            <a:off x="1127760" y="19786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6" hasCustomPrompt="1"/>
            <p:custDataLst>
              <p:tags r:id="rId10"/>
            </p:custDataLst>
          </p:nvPr>
        </p:nvSpPr>
        <p:spPr>
          <a:xfrm>
            <a:off x="2082800" y="17653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7" hasCustomPrompt="1"/>
            <p:custDataLst>
              <p:tags r:id="rId11"/>
            </p:custDataLst>
          </p:nvPr>
        </p:nvSpPr>
        <p:spPr>
          <a:xfrm>
            <a:off x="2082800" y="22733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8" hasCustomPrompt="1"/>
            <p:custDataLst>
              <p:tags r:id="rId12"/>
            </p:custDataLst>
          </p:nvPr>
        </p:nvSpPr>
        <p:spPr>
          <a:xfrm>
            <a:off x="62484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9" hasCustomPrompt="1"/>
            <p:custDataLst>
              <p:tags r:id="rId13"/>
            </p:custDataLst>
          </p:nvPr>
        </p:nvSpPr>
        <p:spPr>
          <a:xfrm>
            <a:off x="6553200" y="17653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图片占位符 19"/>
          <p:cNvSpPr>
            <a:spLocks noGrp="1"/>
          </p:cNvSpPr>
          <p:nvPr>
            <p:ph type="pic" idx="16397" hasCustomPrompt="1"/>
            <p:custDataLst>
              <p:tags r:id="rId14"/>
            </p:custDataLst>
          </p:nvPr>
        </p:nvSpPr>
        <p:spPr>
          <a:xfrm>
            <a:off x="6766560" y="19786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8" hasCustomPrompt="1"/>
            <p:custDataLst>
              <p:tags r:id="rId15"/>
            </p:custDataLst>
          </p:nvPr>
        </p:nvSpPr>
        <p:spPr>
          <a:xfrm>
            <a:off x="7721600" y="17653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89" hasCustomPrompt="1"/>
            <p:custDataLst>
              <p:tags r:id="rId16"/>
            </p:custDataLst>
          </p:nvPr>
        </p:nvSpPr>
        <p:spPr>
          <a:xfrm>
            <a:off x="7721600" y="22733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1" hasCustomPrompt="1"/>
            <p:custDataLst>
              <p:tags r:id="rId17"/>
            </p:custDataLst>
          </p:nvPr>
        </p:nvSpPr>
        <p:spPr>
          <a:xfrm>
            <a:off x="6096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2" hasCustomPrompt="1"/>
            <p:custDataLst>
              <p:tags r:id="rId18"/>
            </p:custDataLst>
          </p:nvPr>
        </p:nvSpPr>
        <p:spPr>
          <a:xfrm>
            <a:off x="914400" y="42799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图片占位符 24"/>
          <p:cNvSpPr>
            <a:spLocks noGrp="1"/>
          </p:cNvSpPr>
          <p:nvPr>
            <p:ph type="pic" idx="16400" hasCustomPrompt="1"/>
            <p:custDataLst>
              <p:tags r:id="rId19"/>
            </p:custDataLst>
          </p:nvPr>
        </p:nvSpPr>
        <p:spPr>
          <a:xfrm>
            <a:off x="1127760" y="44932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0" hasCustomPrompt="1"/>
            <p:custDataLst>
              <p:tags r:id="rId20"/>
            </p:custDataLst>
          </p:nvPr>
        </p:nvSpPr>
        <p:spPr>
          <a:xfrm>
            <a:off x="2082800" y="42799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1" hasCustomPrompt="1"/>
            <p:custDataLst>
              <p:tags r:id="rId21"/>
            </p:custDataLst>
          </p:nvPr>
        </p:nvSpPr>
        <p:spPr>
          <a:xfrm>
            <a:off x="2082800" y="47879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8" name="装饰  7"/>
          <p:cNvSpPr>
            <a:spLocks noGrp="1"/>
          </p:cNvSpPr>
          <p:nvPr>
            <p:ph type="body" idx="16404" hasCustomPrompt="1"/>
            <p:custDataLst>
              <p:tags r:id="rId22"/>
            </p:custDataLst>
          </p:nvPr>
        </p:nvSpPr>
        <p:spPr>
          <a:xfrm>
            <a:off x="62484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9" name="装饰  8"/>
          <p:cNvSpPr>
            <a:spLocks noGrp="1"/>
          </p:cNvSpPr>
          <p:nvPr>
            <p:ph type="body" idx="16405" hasCustomPrompt="1"/>
            <p:custDataLst>
              <p:tags r:id="rId23"/>
            </p:custDataLst>
          </p:nvPr>
        </p:nvSpPr>
        <p:spPr>
          <a:xfrm>
            <a:off x="6553200" y="42799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0" name="图片占位符 29"/>
          <p:cNvSpPr>
            <a:spLocks noGrp="1"/>
          </p:cNvSpPr>
          <p:nvPr>
            <p:ph type="pic" idx="16403" hasCustomPrompt="1"/>
            <p:custDataLst>
              <p:tags r:id="rId24"/>
            </p:custDataLst>
          </p:nvPr>
        </p:nvSpPr>
        <p:spPr>
          <a:xfrm>
            <a:off x="6766560" y="44932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1" name="文本占位符 30"/>
          <p:cNvSpPr>
            <a:spLocks noGrp="1"/>
          </p:cNvSpPr>
          <p:nvPr>
            <p:ph type="body" idx="16392" hasCustomPrompt="1"/>
            <p:custDataLst>
              <p:tags r:id="rId25"/>
            </p:custDataLst>
          </p:nvPr>
        </p:nvSpPr>
        <p:spPr>
          <a:xfrm>
            <a:off x="7721600" y="42799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2" name="文本占位符 31"/>
          <p:cNvSpPr>
            <a:spLocks noGrp="1"/>
          </p:cNvSpPr>
          <p:nvPr>
            <p:ph type="body" idx="16393" hasCustomPrompt="1"/>
            <p:custDataLst>
              <p:tags r:id="rId26"/>
            </p:custDataLst>
          </p:nvPr>
        </p:nvSpPr>
        <p:spPr>
          <a:xfrm>
            <a:off x="7721600" y="47879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27_3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8" hasCustomPrompt="1"/>
            <p:custDataLst>
              <p:tags r:id="rId7"/>
            </p:custDataLst>
          </p:nvPr>
        </p:nvSpPr>
        <p:spPr>
          <a:xfrm>
            <a:off x="609600" y="19558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857250" y="22606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609600" y="3479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609600" y="39878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9" hasCustomPrompt="1"/>
            <p:custDataLst>
              <p:tags r:id="rId11"/>
            </p:custDataLst>
          </p:nvPr>
        </p:nvSpPr>
        <p:spPr>
          <a:xfrm>
            <a:off x="3505200" y="19558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3752850" y="22606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3505200" y="3479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3505200" y="39878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16400" hasCustomPrompt="1"/>
            <p:custDataLst>
              <p:tags r:id="rId15"/>
            </p:custDataLst>
          </p:nvPr>
        </p:nvSpPr>
        <p:spPr>
          <a:xfrm>
            <a:off x="6400800" y="19558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6648450" y="22606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6400800" y="3479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6400800" y="39878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5" name="装饰  4"/>
          <p:cNvSpPr>
            <a:spLocks noGrp="1"/>
          </p:cNvSpPr>
          <p:nvPr>
            <p:ph type="body" idx="16401" hasCustomPrompt="1"/>
            <p:custDataLst>
              <p:tags r:id="rId19"/>
            </p:custDataLst>
          </p:nvPr>
        </p:nvSpPr>
        <p:spPr>
          <a:xfrm>
            <a:off x="9296400" y="19558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7" hasCustomPrompt="1"/>
            <p:custDataLst>
              <p:tags r:id="rId20"/>
            </p:custDataLst>
          </p:nvPr>
        </p:nvSpPr>
        <p:spPr>
          <a:xfrm>
            <a:off x="9544050" y="22606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9296400" y="3479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8" name="文本占位符 27"/>
          <p:cNvSpPr>
            <a:spLocks noGrp="1"/>
          </p:cNvSpPr>
          <p:nvPr>
            <p:ph type="body" idx="16396" hasCustomPrompt="1"/>
            <p:custDataLst>
              <p:tags r:id="rId22"/>
            </p:custDataLst>
          </p:nvPr>
        </p:nvSpPr>
        <p:spPr>
          <a:xfrm>
            <a:off x="9296400" y="39878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上标下内-装饰左叠-颜色错位-并列-39_32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5" hasCustomPrompt="1"/>
            <p:custDataLst>
              <p:tags r:id="rId7"/>
            </p:custDataLst>
          </p:nvPr>
        </p:nvSpPr>
        <p:spPr>
          <a:xfrm>
            <a:off x="6096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4" hasCustomPrompt="1"/>
            <p:custDataLst>
              <p:tags r:id="rId8"/>
            </p:custDataLst>
          </p:nvPr>
        </p:nvSpPr>
        <p:spPr>
          <a:xfrm>
            <a:off x="914400" y="2171700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2082800" y="20701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2082800" y="2578100"/>
            <a:ext cx="3556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7" hasCustomPrompt="1"/>
            <p:custDataLst>
              <p:tags r:id="rId11"/>
            </p:custDataLst>
          </p:nvPr>
        </p:nvSpPr>
        <p:spPr>
          <a:xfrm>
            <a:off x="62484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6" hasCustomPrompt="1"/>
            <p:custDataLst>
              <p:tags r:id="rId12"/>
            </p:custDataLst>
          </p:nvPr>
        </p:nvSpPr>
        <p:spPr>
          <a:xfrm>
            <a:off x="6553200" y="2171700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8" hasCustomPrompt="1"/>
            <p:custDataLst>
              <p:tags r:id="rId13"/>
            </p:custDataLst>
          </p:nvPr>
        </p:nvSpPr>
        <p:spPr>
          <a:xfrm>
            <a:off x="7721600" y="20701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9" hasCustomPrompt="1"/>
            <p:custDataLst>
              <p:tags r:id="rId14"/>
            </p:custDataLst>
          </p:nvPr>
        </p:nvSpPr>
        <p:spPr>
          <a:xfrm>
            <a:off x="7721600" y="2578100"/>
            <a:ext cx="3556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16399" hasCustomPrompt="1"/>
            <p:custDataLst>
              <p:tags r:id="rId15"/>
            </p:custDataLst>
          </p:nvPr>
        </p:nvSpPr>
        <p:spPr>
          <a:xfrm>
            <a:off x="6096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图片占位符 21"/>
          <p:cNvSpPr>
            <a:spLocks noGrp="1"/>
          </p:cNvSpPr>
          <p:nvPr>
            <p:ph type="pic" idx="16398" hasCustomPrompt="1"/>
            <p:custDataLst>
              <p:tags r:id="rId16"/>
            </p:custDataLst>
          </p:nvPr>
        </p:nvSpPr>
        <p:spPr>
          <a:xfrm>
            <a:off x="914400" y="4686300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0" hasCustomPrompt="1"/>
            <p:custDataLst>
              <p:tags r:id="rId17"/>
            </p:custDataLst>
          </p:nvPr>
        </p:nvSpPr>
        <p:spPr>
          <a:xfrm>
            <a:off x="2082800" y="45847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1" hasCustomPrompt="1"/>
            <p:custDataLst>
              <p:tags r:id="rId18"/>
            </p:custDataLst>
          </p:nvPr>
        </p:nvSpPr>
        <p:spPr>
          <a:xfrm>
            <a:off x="2082800" y="5092700"/>
            <a:ext cx="3556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5" name="装饰  4"/>
          <p:cNvSpPr>
            <a:spLocks noGrp="1"/>
          </p:cNvSpPr>
          <p:nvPr>
            <p:ph type="body" idx="16401" hasCustomPrompt="1"/>
            <p:custDataLst>
              <p:tags r:id="rId19"/>
            </p:custDataLst>
          </p:nvPr>
        </p:nvSpPr>
        <p:spPr>
          <a:xfrm>
            <a:off x="62484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6" name="图片占位符 25"/>
          <p:cNvSpPr>
            <a:spLocks noGrp="1"/>
          </p:cNvSpPr>
          <p:nvPr>
            <p:ph type="pic" idx="16400" hasCustomPrompt="1"/>
            <p:custDataLst>
              <p:tags r:id="rId20"/>
            </p:custDataLst>
          </p:nvPr>
        </p:nvSpPr>
        <p:spPr>
          <a:xfrm>
            <a:off x="6553200" y="4686300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2" hasCustomPrompt="1"/>
            <p:custDataLst>
              <p:tags r:id="rId21"/>
            </p:custDataLst>
          </p:nvPr>
        </p:nvSpPr>
        <p:spPr>
          <a:xfrm>
            <a:off x="7721600" y="45847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8" name="文本占位符 27"/>
          <p:cNvSpPr>
            <a:spLocks noGrp="1"/>
          </p:cNvSpPr>
          <p:nvPr>
            <p:ph type="body" idx="16393" hasCustomPrompt="1"/>
            <p:custDataLst>
              <p:tags r:id="rId22"/>
            </p:custDataLst>
          </p:nvPr>
        </p:nvSpPr>
        <p:spPr>
          <a:xfrm>
            <a:off x="7721600" y="5092700"/>
            <a:ext cx="3556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上图中标下内-装饰上-默认位置-并列-51_35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3225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idx="16388" hasCustomPrompt="1"/>
            <p:custDataLst>
              <p:tags r:id="rId7"/>
            </p:custDataLst>
          </p:nvPr>
        </p:nvSpPr>
        <p:spPr>
          <a:xfrm>
            <a:off x="609600" y="609600"/>
            <a:ext cx="10972800" cy="2082800"/>
          </a:xfrm>
          <a:custGeom>
            <a:avLst/>
            <a:gdLst>
              <a:gd name="connisteX0" fmla="*/ 0 w 10972800"/>
              <a:gd name="connsiteY0" fmla="*/ 203200 h 2082800"/>
              <a:gd name="connisteX1" fmla="*/ 203200 w 10972800"/>
              <a:gd name="connsiteY1" fmla="*/ 0 h 2082800"/>
              <a:gd name="connisteX2" fmla="*/ 10769600 w 10972800"/>
              <a:gd name="connsiteY2" fmla="*/ 0 h 2082800"/>
              <a:gd name="connisteX3" fmla="*/ 10972800 w 10972800"/>
              <a:gd name="connsiteY3" fmla="*/ 203200 h 2082800"/>
              <a:gd name="connisteX4" fmla="*/ 10972800 w 10972800"/>
              <a:gd name="connsiteY4" fmla="*/ 1879600 h 2082800"/>
              <a:gd name="connisteX5" fmla="*/ 10769600 w 10972800"/>
              <a:gd name="connsiteY5" fmla="*/ 2082800 h 2082800"/>
              <a:gd name="connisteX6" fmla="*/ 203200 w 10972800"/>
              <a:gd name="connsiteY6" fmla="*/ 2082800 h 2082800"/>
              <a:gd name="connisteX7" fmla="*/ 0 w 10972800"/>
              <a:gd name="connsiteY7" fmla="*/ 1879600 h 2082800"/>
              <a:gd name="connisteX8" fmla="*/ 0 w 10972800"/>
              <a:gd name="connsiteY8" fmla="*/ 2032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8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879600"/>
                </a:lnTo>
                <a:cubicBezTo>
                  <a:pt x="10972800" y="1991824"/>
                  <a:pt x="10881824" y="2082800"/>
                  <a:pt x="107696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6096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762000" y="4216400"/>
            <a:ext cx="1082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762000" y="4724400"/>
            <a:ext cx="10820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上标下内-装饰背景-装饰背景-并列-57_10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0" hasCustomPrompt="1"/>
            <p:custDataLst>
              <p:tags r:id="rId7"/>
            </p:custDataLst>
          </p:nvPr>
        </p:nvSpPr>
        <p:spPr>
          <a:xfrm>
            <a:off x="3149600" y="1524000"/>
            <a:ext cx="8432800" cy="2209800"/>
          </a:xfrm>
          <a:custGeom>
            <a:avLst/>
            <a:gdLst>
              <a:gd name="connisteX0" fmla="*/ 0 w 8432800"/>
              <a:gd name="connsiteY0" fmla="*/ 0 h 2209800"/>
              <a:gd name="connisteX1" fmla="*/ 8229600 w 8432800"/>
              <a:gd name="connsiteY1" fmla="*/ 0 h 2209800"/>
              <a:gd name="connisteX2" fmla="*/ 8432800 w 8432800"/>
              <a:gd name="connsiteY2" fmla="*/ 203200 h 2209800"/>
              <a:gd name="connisteX3" fmla="*/ 8432800 w 8432800"/>
              <a:gd name="connsiteY3" fmla="*/ 2006600 h 2209800"/>
              <a:gd name="connisteX4" fmla="*/ 8229600 w 8432800"/>
              <a:gd name="connsiteY4" fmla="*/ 2209800 h 2209800"/>
              <a:gd name="connisteX5" fmla="*/ 0 w 8432800"/>
              <a:gd name="connsiteY5" fmla="*/ 2209800 h 2209800"/>
              <a:gd name="connisteX6" fmla="*/ 0 w 8432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2006600"/>
                </a:lnTo>
                <a:cubicBezTo>
                  <a:pt x="8432800" y="2118824"/>
                  <a:pt x="8341824" y="2209800"/>
                  <a:pt x="8229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1" hasCustomPrompt="1"/>
            <p:custDataLst>
              <p:tags r:id="rId8"/>
            </p:custDataLst>
          </p:nvPr>
        </p:nvSpPr>
        <p:spPr>
          <a:xfrm>
            <a:off x="609600" y="15240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3454400" y="17907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3454400" y="2247900"/>
            <a:ext cx="7823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2" hasCustomPrompt="1"/>
            <p:custDataLst>
              <p:tags r:id="rId11"/>
            </p:custDataLst>
          </p:nvPr>
        </p:nvSpPr>
        <p:spPr>
          <a:xfrm>
            <a:off x="3149600" y="4038600"/>
            <a:ext cx="8432800" cy="2209800"/>
          </a:xfrm>
          <a:custGeom>
            <a:avLst/>
            <a:gdLst>
              <a:gd name="connisteX0" fmla="*/ 0 w 8432800"/>
              <a:gd name="connsiteY0" fmla="*/ 0 h 2209800"/>
              <a:gd name="connisteX1" fmla="*/ 8229600 w 8432800"/>
              <a:gd name="connsiteY1" fmla="*/ 0 h 2209800"/>
              <a:gd name="connisteX2" fmla="*/ 8432800 w 8432800"/>
              <a:gd name="connsiteY2" fmla="*/ 203200 h 2209800"/>
              <a:gd name="connisteX3" fmla="*/ 8432800 w 8432800"/>
              <a:gd name="connsiteY3" fmla="*/ 2006600 h 2209800"/>
              <a:gd name="connisteX4" fmla="*/ 8229600 w 8432800"/>
              <a:gd name="connsiteY4" fmla="*/ 2209800 h 2209800"/>
              <a:gd name="connisteX5" fmla="*/ 0 w 8432800"/>
              <a:gd name="connsiteY5" fmla="*/ 2209800 h 2209800"/>
              <a:gd name="connisteX6" fmla="*/ 0 w 8432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2006600"/>
                </a:lnTo>
                <a:cubicBezTo>
                  <a:pt x="8432800" y="2118824"/>
                  <a:pt x="8341824" y="2209800"/>
                  <a:pt x="8229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3" hasCustomPrompt="1"/>
            <p:custDataLst>
              <p:tags r:id="rId12"/>
            </p:custDataLst>
          </p:nvPr>
        </p:nvSpPr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8" hasCustomPrompt="1"/>
            <p:custDataLst>
              <p:tags r:id="rId13"/>
            </p:custDataLst>
          </p:nvPr>
        </p:nvSpPr>
        <p:spPr>
          <a:xfrm>
            <a:off x="3454400" y="43053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9" hasCustomPrompt="1"/>
            <p:custDataLst>
              <p:tags r:id="rId14"/>
            </p:custDataLst>
          </p:nvPr>
        </p:nvSpPr>
        <p:spPr>
          <a:xfrm>
            <a:off x="3454400" y="4762500"/>
            <a:ext cx="7823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10013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idx="16392" hasCustomPrompt="1"/>
            <p:custDataLst>
              <p:tags r:id="rId7"/>
            </p:custDataLst>
          </p:nvPr>
        </p:nvSpPr>
        <p:spPr>
          <a:xfrm>
            <a:off x="609600" y="1524000"/>
            <a:ext cx="10972800" cy="1879600"/>
          </a:xfrm>
          <a:custGeom>
            <a:avLst/>
            <a:gdLst>
              <a:gd name="connisteX0" fmla="*/ 0 w 10972800"/>
              <a:gd name="connsiteY0" fmla="*/ 203200 h 1879600"/>
              <a:gd name="connisteX1" fmla="*/ 203200 w 10972800"/>
              <a:gd name="connsiteY1" fmla="*/ 0 h 1879600"/>
              <a:gd name="connisteX2" fmla="*/ 10769600 w 10972800"/>
              <a:gd name="connsiteY2" fmla="*/ 0 h 1879600"/>
              <a:gd name="connisteX3" fmla="*/ 10972800 w 10972800"/>
              <a:gd name="connsiteY3" fmla="*/ 203200 h 1879600"/>
              <a:gd name="connisteX4" fmla="*/ 10972800 w 10972800"/>
              <a:gd name="connsiteY4" fmla="*/ 1676400 h 1879600"/>
              <a:gd name="connisteX5" fmla="*/ 10769600 w 10972800"/>
              <a:gd name="connsiteY5" fmla="*/ 1879600 h 1879600"/>
              <a:gd name="connisteX6" fmla="*/ 203200 w 10972800"/>
              <a:gd name="connsiteY6" fmla="*/ 1879600 h 1879600"/>
              <a:gd name="connisteX7" fmla="*/ 0 w 10972800"/>
              <a:gd name="connsiteY7" fmla="*/ 1676400 h 1879600"/>
              <a:gd name="connisteX8" fmla="*/ 0 w 10972800"/>
              <a:gd name="connsiteY8" fmla="*/ 203200 h 187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87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676400"/>
                </a:lnTo>
                <a:cubicBezTo>
                  <a:pt x="10972800" y="1788624"/>
                  <a:pt x="10881824" y="1879600"/>
                  <a:pt x="10769600" y="1879600"/>
                </a:cubicBezTo>
                <a:lnTo>
                  <a:pt x="203200" y="1879600"/>
                </a:lnTo>
                <a:cubicBezTo>
                  <a:pt x="90976" y="1879600"/>
                  <a:pt x="0" y="1788624"/>
                  <a:pt x="0" y="167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3860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419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470400" y="3860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470400" y="4419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0" hasCustomPrompt="1"/>
            <p:custDataLst>
              <p:tags r:id="rId12"/>
            </p:custDataLst>
          </p:nvPr>
        </p:nvSpPr>
        <p:spPr>
          <a:xfrm>
            <a:off x="8331200" y="3860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1" hasCustomPrompt="1"/>
            <p:custDataLst>
              <p:tags r:id="rId13"/>
            </p:custDataLst>
          </p:nvPr>
        </p:nvSpPr>
        <p:spPr>
          <a:xfrm>
            <a:off x="8331200" y="4419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页-1-5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副标题 11"/>
          <p:cNvSpPr>
            <a:spLocks noGrp="1"/>
          </p:cNvSpPr>
          <p:nvPr>
            <p:ph type="subTitle" idx="16386" hasCustomPrompt="1"/>
            <p:custDataLst>
              <p:tags r:id="rId6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>
            <p:ph type="ctrTitle" idx="16385" hasCustomPrompt="1"/>
            <p:custDataLst>
              <p:tags r:id="rId7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397" hasCustomPrompt="1"/>
            <p:custDataLst>
              <p:tags r:id="rId9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8" hasCustomPrompt="1"/>
            <p:custDataLst>
              <p:tags r:id="rId12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2" hasCustomPrompt="1"/>
            <p:custDataLst>
              <p:tags r:id="rId14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16399" hasCustomPrompt="1"/>
            <p:custDataLst>
              <p:tags r:id="rId15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1" hasCustomPrompt="1"/>
            <p:custDataLst>
              <p:tags r:id="rId16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4" hasCustomPrompt="1"/>
            <p:custDataLst>
              <p:tags r:id="rId17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0" hasCustomPrompt="1"/>
            <p:custDataLst>
              <p:tags r:id="rId18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3" hasCustomPrompt="1"/>
            <p:custDataLst>
              <p:tags r:id="rId19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6" hasCustomPrompt="1"/>
            <p:custDataLst>
              <p:tags r:id="rId20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7" name="装饰  6"/>
          <p:cNvSpPr>
            <a:spLocks noGrp="1"/>
          </p:cNvSpPr>
          <p:nvPr>
            <p:ph type="body" idx="16401" hasCustomPrompt="1"/>
            <p:custDataLst>
              <p:tags r:id="rId21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8" name="文本占位符 27"/>
          <p:cNvSpPr>
            <a:spLocks noGrp="1"/>
          </p:cNvSpPr>
          <p:nvPr>
            <p:ph type="body" idx="16395" hasCustomPrompt="1"/>
            <p:custDataLst>
              <p:tags r:id="rId22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wrap="square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/>
        <p:txBody>
          <a:bodyPr wrap="square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5"/>
            </p:custDataLst>
          </p:nvPr>
        </p:nvSpPr>
        <p:spPr>
          <a:xfrm rot="10800000">
            <a:off x="4445" y="-25400"/>
            <a:ext cx="12190730" cy="345249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方正黑体_GBK" panose="02010600010101010101" charset="-122"/>
              <a:ea typeface="方正黑体_GBK" panose="02010600010101010101" charset="-122"/>
            </a:endParaRPr>
          </a:p>
        </p:txBody>
      </p:sp>
      <p:sp>
        <p:nvSpPr>
          <p:cNvPr id="14" name="矩形 1"/>
          <p:cNvSpPr/>
          <p:nvPr userDrawn="1">
            <p:custDataLst>
              <p:tags r:id="rId6"/>
            </p:custDataLst>
          </p:nvPr>
        </p:nvSpPr>
        <p:spPr>
          <a:xfrm rot="10800000">
            <a:off x="-5715" y="-25400"/>
            <a:ext cx="12200255" cy="1560195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方正黑体_GBK" panose="02010600010101010101" charset="-122"/>
              <a:ea typeface="方正黑体_GBK" panose="02010600010101010101" charset="-122"/>
            </a:endParaRPr>
          </a:p>
        </p:txBody>
      </p:sp>
      <p:sp>
        <p:nvSpPr>
          <p:cNvPr id="15" name="单圆角矩形 5"/>
          <p:cNvSpPr/>
          <p:nvPr userDrawn="1">
            <p:custDataLst>
              <p:tags r:id="rId7"/>
            </p:custDataLst>
          </p:nvPr>
        </p:nvSpPr>
        <p:spPr>
          <a:xfrm rot="10800000" flipH="1">
            <a:off x="5715" y="-34925"/>
            <a:ext cx="1755775" cy="6857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rgbClr val="FF0000">
                  <a:alpha val="31000"/>
                </a:srgbClr>
              </a:gs>
              <a:gs pos="8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方正黑体_GBK" panose="02010600010101010101" charset="-122"/>
              <a:ea typeface="方正黑体_GBK" panose="02010600010101010101" charset="-122"/>
            </a:endParaRPr>
          </a:p>
        </p:txBody>
      </p:sp>
      <p:sp>
        <p:nvSpPr>
          <p:cNvPr id="16" name="单圆角矩形 4"/>
          <p:cNvSpPr/>
          <p:nvPr userDrawn="1">
            <p:custDataLst>
              <p:tags r:id="rId8"/>
            </p:custDataLst>
          </p:nvPr>
        </p:nvSpPr>
        <p:spPr>
          <a:xfrm rot="10800000" flipH="1">
            <a:off x="-5715" y="-20320"/>
            <a:ext cx="2540635" cy="5806440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81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</a:pPr>
            <a:endParaRPr>
              <a:latin typeface="方正黑体_GBK" panose="02010600010101010101" charset="-122"/>
              <a:ea typeface="方正黑体_GBK" panose="02010600010101010101" charset="-122"/>
              <a:sym typeface="+mn-ea"/>
            </a:endParaRPr>
          </a:p>
        </p:txBody>
      </p:sp>
      <p:sp>
        <p:nvSpPr>
          <p:cNvPr id="17" name="单圆角矩形 3"/>
          <p:cNvSpPr/>
          <p:nvPr userDrawn="1">
            <p:custDataLst>
              <p:tags r:id="rId9"/>
            </p:custDataLst>
          </p:nvPr>
        </p:nvSpPr>
        <p:spPr>
          <a:xfrm rot="10800000">
            <a:off x="10440035" y="-34925"/>
            <a:ext cx="1755775" cy="6857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rgbClr val="FF0000">
                  <a:alpha val="31000"/>
                </a:srgbClr>
              </a:gs>
              <a:gs pos="8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</a:pPr>
            <a:endParaRPr>
              <a:latin typeface="方正黑体_GBK" panose="02010600010101010101" charset="-122"/>
              <a:ea typeface="方正黑体_GBK" panose="02010600010101010101" charset="-122"/>
              <a:sym typeface="+mn-ea"/>
            </a:endParaRPr>
          </a:p>
        </p:txBody>
      </p:sp>
      <p:sp>
        <p:nvSpPr>
          <p:cNvPr id="18" name="单圆角矩形 2"/>
          <p:cNvSpPr/>
          <p:nvPr userDrawn="1">
            <p:custDataLst>
              <p:tags r:id="rId10"/>
            </p:custDataLst>
          </p:nvPr>
        </p:nvSpPr>
        <p:spPr>
          <a:xfrm rot="10800000">
            <a:off x="9653905" y="-20320"/>
            <a:ext cx="2540635" cy="5806440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81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</a:pPr>
            <a:endParaRPr>
              <a:latin typeface="方正黑体_GBK" panose="02010600010101010101" charset="-122"/>
              <a:ea typeface="方正黑体_GBK" panose="02010600010101010101" charset="-122"/>
              <a:sym typeface="+mn-ea"/>
            </a:endParaRPr>
          </a:p>
        </p:txBody>
      </p:sp>
      <p:sp>
        <p:nvSpPr>
          <p:cNvPr id="19" name="标题 18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5073015" y="1812925"/>
            <a:ext cx="2035810" cy="1043940"/>
          </a:xfrm>
        </p:spPr>
        <p:txBody>
          <a:bodyPr/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695960" y="1301750"/>
            <a:ext cx="10799088" cy="405553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zh-CN" altLang="en-US" smtClean="0"/>
              <a:t>请在此输入您的副标题</a:t>
            </a:r>
            <a:endParaRPr lang="zh-CN" altLang="en-US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单圆角矩形 4"/>
          <p:cNvSpPr/>
          <p:nvPr userDrawn="1">
            <p:custDataLst>
              <p:tags r:id="rId2"/>
            </p:custDataLst>
          </p:nvPr>
        </p:nvSpPr>
        <p:spPr>
          <a:xfrm flipH="1">
            <a:off x="10833100" y="1054100"/>
            <a:ext cx="1363345" cy="5781040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81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</a:pPr>
            <a:endParaRPr>
              <a:sym typeface="+mn-ea"/>
            </a:endParaRPr>
          </a:p>
        </p:txBody>
      </p:sp>
      <p:sp>
        <p:nvSpPr>
          <p:cNvPr id="8" name="单圆角矩形 7"/>
          <p:cNvSpPr/>
          <p:nvPr userDrawn="1">
            <p:custDataLst>
              <p:tags r:id="rId3"/>
            </p:custDataLst>
          </p:nvPr>
        </p:nvSpPr>
        <p:spPr>
          <a:xfrm rot="10800000" flipH="1">
            <a:off x="0" y="0"/>
            <a:ext cx="1411605" cy="401764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81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7" name="单圆角矩形 8"/>
          <p:cNvSpPr/>
          <p:nvPr userDrawn="1">
            <p:custDataLst>
              <p:tags r:id="rId4"/>
            </p:custDataLst>
          </p:nvPr>
        </p:nvSpPr>
        <p:spPr>
          <a:xfrm rot="10800000" flipH="1">
            <a:off x="-5080" y="12700"/>
            <a:ext cx="1412240" cy="5781040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81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6"/>
          <p:cNvSpPr/>
          <p:nvPr userDrawn="1">
            <p:custDataLst>
              <p:tags r:id="rId5"/>
            </p:custDataLst>
          </p:nvPr>
        </p:nvSpPr>
        <p:spPr>
          <a:xfrm rot="10800000" flipH="1">
            <a:off x="245" y="-200"/>
            <a:ext cx="1756800" cy="271800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6" name="单圆角矩形 2"/>
          <p:cNvSpPr/>
          <p:nvPr userDrawn="1">
            <p:custDataLst>
              <p:tags r:id="rId6"/>
            </p:custDataLst>
          </p:nvPr>
        </p:nvSpPr>
        <p:spPr>
          <a:xfrm flipH="1">
            <a:off x="10448290" y="4142740"/>
            <a:ext cx="1756410" cy="2717165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</a:pPr>
            <a:endParaRPr>
              <a:sym typeface="+mn-ea"/>
            </a:endParaRPr>
          </a:p>
        </p:txBody>
      </p:sp>
      <p:sp>
        <p:nvSpPr>
          <p:cNvPr id="27" name="单圆角矩形 1"/>
          <p:cNvSpPr/>
          <p:nvPr userDrawn="1">
            <p:custDataLst>
              <p:tags r:id="rId7"/>
            </p:custDataLst>
          </p:nvPr>
        </p:nvSpPr>
        <p:spPr>
          <a:xfrm flipH="1">
            <a:off x="8851265" y="5532755"/>
            <a:ext cx="3353435" cy="1327150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</a:pPr>
            <a:endParaRPr>
              <a:sym typeface="+mn-ea"/>
            </a:endParaRPr>
          </a:p>
        </p:txBody>
      </p:sp>
      <p:sp>
        <p:nvSpPr>
          <p:cNvPr id="10" name="日期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2145771" y="1981200"/>
            <a:ext cx="7875058" cy="4572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spc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20XX YEAR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1903677" y="2489200"/>
            <a:ext cx="8384646" cy="18796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spc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单击此处添加文档标题</a:t>
            </a:r>
            <a:endParaRPr lang="zh-CN" altLang="en-US" dirty="0"/>
          </a:p>
        </p:txBody>
      </p:sp>
      <p:sp>
        <p:nvSpPr>
          <p:cNvPr id="19" name="署名占位符 10"/>
          <p:cNvSpPr>
            <a:spLocks noGrp="1"/>
          </p:cNvSpPr>
          <p:nvPr>
            <p:ph type="body" sz="quarter" idx="16387" hasCustomPrompt="1"/>
            <p:custDataLst>
              <p:tags r:id="rId10"/>
            </p:custDataLst>
          </p:nvPr>
        </p:nvSpPr>
        <p:spPr>
          <a:xfrm>
            <a:off x="4812859" y="4419600"/>
            <a:ext cx="2540882" cy="53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  <p:sp>
        <p:nvSpPr>
          <p:cNvPr id="22" name="单圆角矩形 5"/>
          <p:cNvSpPr/>
          <p:nvPr userDrawn="1">
            <p:custDataLst>
              <p:tags r:id="rId11"/>
            </p:custDataLst>
          </p:nvPr>
        </p:nvSpPr>
        <p:spPr>
          <a:xfrm rot="10800000" flipH="1">
            <a:off x="0" y="0"/>
            <a:ext cx="3353435" cy="1327150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单圆角矩形 8"/>
          <p:cNvSpPr/>
          <p:nvPr userDrawn="1">
            <p:custDataLst>
              <p:tags r:id="rId2"/>
            </p:custDataLst>
          </p:nvPr>
        </p:nvSpPr>
        <p:spPr>
          <a:xfrm rot="10800000" flipH="1">
            <a:off x="-5080" y="12700"/>
            <a:ext cx="1412240" cy="5781040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81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8" name="单圆角矩形 5"/>
          <p:cNvSpPr/>
          <p:nvPr userDrawn="1">
            <p:custDataLst>
              <p:tags r:id="rId3"/>
            </p:custDataLst>
          </p:nvPr>
        </p:nvSpPr>
        <p:spPr>
          <a:xfrm rot="10800000" flipH="1">
            <a:off x="-5080" y="12700"/>
            <a:ext cx="1488440" cy="5781040"/>
          </a:xfrm>
          <a:prstGeom prst="round1Rect">
            <a:avLst>
              <a:gd name="adj" fmla="val 16667"/>
            </a:avLst>
          </a:prstGeom>
          <a:gradFill>
            <a:gsLst>
              <a:gs pos="0">
                <a:srgbClr val="FF0000">
                  <a:alpha val="31000"/>
                </a:srgbClr>
              </a:gs>
              <a:gs pos="8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9" name="单圆角矩形 4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12700"/>
            <a:ext cx="2153285" cy="4895215"/>
          </a:xfrm>
          <a:prstGeom prst="round1Rect">
            <a:avLst>
              <a:gd name="adj" fmla="val 16667"/>
            </a:avLst>
          </a:prstGeom>
          <a:gradFill>
            <a:gsLst>
              <a:gs pos="0">
                <a:srgbClr val="FF0000">
                  <a:alpha val="31000"/>
                </a:srgbClr>
              </a:gs>
              <a:gs pos="8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0" name="单圆角矩形 3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2337"/>
            <a:ext cx="2157730" cy="3185795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2" name="单圆角矩形 2"/>
          <p:cNvSpPr/>
          <p:nvPr userDrawn="1">
            <p:custDataLst>
              <p:tags r:id="rId6"/>
            </p:custDataLst>
          </p:nvPr>
        </p:nvSpPr>
        <p:spPr>
          <a:xfrm rot="10800000" flipH="1">
            <a:off x="-13335" y="-12065"/>
            <a:ext cx="4953635" cy="167449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 idx="16385" hasCustomPrompt="1"/>
            <p:custDataLst>
              <p:tags r:id="rId7"/>
            </p:custDataLst>
          </p:nvPr>
        </p:nvSpPr>
        <p:spPr>
          <a:xfrm>
            <a:off x="4823883" y="3530600"/>
            <a:ext cx="6352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648825" y="1905000"/>
            <a:ext cx="1527175" cy="1524000"/>
          </a:xfrm>
        </p:spPr>
        <p:txBody>
          <a:bodyPr vert="horz" lIns="0" tIns="0" rIns="0" bIns="0" anchor="ctr" anchorCtr="0">
            <a:normAutofit/>
          </a:bodyPr>
          <a:lstStyle>
            <a:lvl1pPr marL="0" indent="0" algn="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单圆角矩形 4"/>
          <p:cNvSpPr/>
          <p:nvPr userDrawn="1">
            <p:custDataLst>
              <p:tags r:id="rId2"/>
            </p:custDataLst>
          </p:nvPr>
        </p:nvSpPr>
        <p:spPr>
          <a:xfrm flipH="1">
            <a:off x="10833100" y="1054100"/>
            <a:ext cx="1363345" cy="5781040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81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</a:pPr>
            <a:endParaRPr>
              <a:sym typeface="+mn-ea"/>
            </a:endParaRPr>
          </a:p>
        </p:txBody>
      </p:sp>
      <p:sp>
        <p:nvSpPr>
          <p:cNvPr id="12" name="单圆角矩形 8"/>
          <p:cNvSpPr/>
          <p:nvPr userDrawn="1">
            <p:custDataLst>
              <p:tags r:id="rId3"/>
            </p:custDataLst>
          </p:nvPr>
        </p:nvSpPr>
        <p:spPr>
          <a:xfrm rot="10800000" flipH="1">
            <a:off x="-5080" y="12700"/>
            <a:ext cx="1412240" cy="5781040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81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6"/>
          <p:cNvSpPr/>
          <p:nvPr userDrawn="1">
            <p:custDataLst>
              <p:tags r:id="rId4"/>
            </p:custDataLst>
          </p:nvPr>
        </p:nvSpPr>
        <p:spPr>
          <a:xfrm rot="10800000" flipH="1">
            <a:off x="245" y="-200"/>
            <a:ext cx="1756800" cy="271800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2" name="单圆角矩形 5"/>
          <p:cNvSpPr/>
          <p:nvPr userDrawn="1">
            <p:custDataLst>
              <p:tags r:id="rId5"/>
            </p:custDataLst>
          </p:nvPr>
        </p:nvSpPr>
        <p:spPr>
          <a:xfrm rot="10800000" flipH="1">
            <a:off x="0" y="0"/>
            <a:ext cx="3353435" cy="1327150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6" name="单圆角矩形 2"/>
          <p:cNvSpPr/>
          <p:nvPr userDrawn="1">
            <p:custDataLst>
              <p:tags r:id="rId6"/>
            </p:custDataLst>
          </p:nvPr>
        </p:nvSpPr>
        <p:spPr>
          <a:xfrm flipH="1">
            <a:off x="10448290" y="4142740"/>
            <a:ext cx="1756410" cy="2717165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</a:pPr>
            <a:endParaRPr>
              <a:sym typeface="+mn-ea"/>
            </a:endParaRPr>
          </a:p>
        </p:txBody>
      </p:sp>
      <p:sp>
        <p:nvSpPr>
          <p:cNvPr id="27" name="单圆角矩形 1"/>
          <p:cNvSpPr/>
          <p:nvPr userDrawn="1">
            <p:custDataLst>
              <p:tags r:id="rId7"/>
            </p:custDataLst>
          </p:nvPr>
        </p:nvSpPr>
        <p:spPr>
          <a:xfrm flipH="1">
            <a:off x="8851265" y="5532755"/>
            <a:ext cx="3353435" cy="1327150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</a:pPr>
            <a:endParaRPr>
              <a:sym typeface="+mn-ea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3364971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3364089" y="3175000"/>
            <a:ext cx="5451122" cy="1016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spc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 userDrawn="1">
            <p:custDataLst>
              <p:tags r:id="rId2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 userDrawn="1">
            <p:custDataLst>
              <p:tags r:id="rId3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 userDrawn="1">
            <p:custDataLst>
              <p:tags r:id="rId4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 userDrawn="1">
            <p:custDataLst>
              <p:tags r:id="rId5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7826305" hasCustomPrompt="1"/>
            <p:custDataLst>
              <p:tags r:id="rId6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3" name="Title 12"/>
          <p:cNvSpPr>
            <a:spLocks noGrp="1"/>
          </p:cNvSpPr>
          <p:nvPr>
            <p:ph type="ctrTitle" idx="17826049" hasCustomPrompt="1"/>
            <p:custDataLst>
              <p:tags r:id="rId7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319883777" hasCustomPrompt="1"/>
            <p:custDataLst>
              <p:tags r:id="rId8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319883522" hasCustomPrompt="1"/>
            <p:custDataLst>
              <p:tags r:id="rId9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51446017" hasCustomPrompt="1"/>
            <p:custDataLst>
              <p:tags r:id="rId10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319949313" hasCustomPrompt="1"/>
            <p:custDataLst>
              <p:tags r:id="rId11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319949058" hasCustomPrompt="1"/>
            <p:custDataLst>
              <p:tags r:id="rId12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51511553" hasCustomPrompt="1"/>
            <p:custDataLst>
              <p:tags r:id="rId13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idx="320014849" hasCustomPrompt="1"/>
            <p:custDataLst>
              <p:tags r:id="rId14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320014594" hasCustomPrompt="1"/>
            <p:custDataLst>
              <p:tags r:id="rId15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51577089" hasCustomPrompt="1"/>
            <p:custDataLst>
              <p:tags r:id="rId16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idx="320080385" hasCustomPrompt="1"/>
            <p:custDataLst>
              <p:tags r:id="rId17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320080130" hasCustomPrompt="1"/>
            <p:custDataLst>
              <p:tags r:id="rId18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idx="51642625" hasCustomPrompt="1"/>
            <p:custDataLst>
              <p:tags r:id="rId19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1" Type="http://schemas.openxmlformats.org/officeDocument/2006/relationships/theme" Target="../theme/theme2.xml"/><Relationship Id="rId50" Type="http://schemas.openxmlformats.org/officeDocument/2006/relationships/tags" Target="../tags/tag508.xml"/><Relationship Id="rId5" Type="http://schemas.openxmlformats.org/officeDocument/2006/relationships/slideLayout" Target="../slideLayouts/slideLayout15.xml"/><Relationship Id="rId49" Type="http://schemas.openxmlformats.org/officeDocument/2006/relationships/tags" Target="../tags/tag507.xml"/><Relationship Id="rId48" Type="http://schemas.openxmlformats.org/officeDocument/2006/relationships/tags" Target="../tags/tag506.xml"/><Relationship Id="rId47" Type="http://schemas.openxmlformats.org/officeDocument/2006/relationships/tags" Target="../tags/tag505.xml"/><Relationship Id="rId46" Type="http://schemas.openxmlformats.org/officeDocument/2006/relationships/tags" Target="../tags/tag504.xml"/><Relationship Id="rId45" Type="http://schemas.openxmlformats.org/officeDocument/2006/relationships/tags" Target="../tags/tag503.xml"/><Relationship Id="rId44" Type="http://schemas.openxmlformats.org/officeDocument/2006/relationships/tags" Target="../tags/tag502.xml"/><Relationship Id="rId43" Type="http://schemas.openxmlformats.org/officeDocument/2006/relationships/tags" Target="../tags/tag501.xml"/><Relationship Id="rId42" Type="http://schemas.openxmlformats.org/officeDocument/2006/relationships/tags" Target="../tags/tag500.xml"/><Relationship Id="rId41" Type="http://schemas.openxmlformats.org/officeDocument/2006/relationships/tags" Target="../tags/tag499.xml"/><Relationship Id="rId40" Type="http://schemas.openxmlformats.org/officeDocument/2006/relationships/tags" Target="../tags/tag498.xml"/><Relationship Id="rId4" Type="http://schemas.openxmlformats.org/officeDocument/2006/relationships/slideLayout" Target="../slideLayouts/slideLayout14.xml"/><Relationship Id="rId39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/>
          <p:nvPr>
            <p:custDataLst>
              <p:tags r:id="rId40"/>
            </p:custDataLst>
          </p:nvPr>
        </p:nvSpPr>
        <p:spPr>
          <a:xfrm rot="10800000" flipH="1">
            <a:off x="-11430" y="-6350"/>
            <a:ext cx="326390" cy="126936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单圆角矩形 3"/>
          <p:cNvSpPr/>
          <p:nvPr>
            <p:custDataLst>
              <p:tags r:id="rId41"/>
            </p:custDataLst>
          </p:nvPr>
        </p:nvSpPr>
        <p:spPr>
          <a:xfrm rot="10800000" flipH="1">
            <a:off x="-13335" y="-6350"/>
            <a:ext cx="472440" cy="1075055"/>
          </a:xfrm>
          <a:prstGeom prst="round1Rect">
            <a:avLst>
              <a:gd name="adj" fmla="val 16667"/>
            </a:avLst>
          </a:prstGeom>
          <a:gradFill>
            <a:gsLst>
              <a:gs pos="0">
                <a:schemeClr val="accent2">
                  <a:lumMod val="89162"/>
                  <a:alpha val="31000"/>
                </a:schemeClr>
              </a:gs>
              <a:gs pos="81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单圆角矩形 2"/>
          <p:cNvSpPr/>
          <p:nvPr>
            <p:custDataLst>
              <p:tags r:id="rId42"/>
            </p:custDataLst>
          </p:nvPr>
        </p:nvSpPr>
        <p:spPr>
          <a:xfrm rot="10800000" flipH="1">
            <a:off x="-13335" y="-12065"/>
            <a:ext cx="473075" cy="699770"/>
          </a:xfrm>
          <a:prstGeom prst="round1Rect">
            <a:avLst>
              <a:gd name="adj" fmla="val 19965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单圆角矩形 1"/>
          <p:cNvSpPr/>
          <p:nvPr>
            <p:custDataLst>
              <p:tags r:id="rId43"/>
            </p:custDataLst>
          </p:nvPr>
        </p:nvSpPr>
        <p:spPr>
          <a:xfrm rot="10800000" flipH="1">
            <a:off x="-13335" y="-12065"/>
            <a:ext cx="735330" cy="291465"/>
          </a:xfrm>
          <a:prstGeom prst="round1Rect">
            <a:avLst>
              <a:gd name="adj" fmla="val 19965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7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1" name="KSO_TEMPLATE" hidden="1"/>
          <p:cNvSpPr/>
          <p:nvPr userDrawn="1">
            <p:custDataLst>
              <p:tags r:id="rId4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u="none" kern="1200" spc="0">
          <a:solidFill>
            <a:schemeClr val="tx1"/>
          </a:solidFill>
          <a:effectLst>
            <a:outerShdw>
              <a:srgbClr val="FFFFFF"/>
            </a:outerShdw>
          </a:effectLst>
          <a:uFill>
            <a:solidFill>
              <a:schemeClr val="tx1"/>
            </a:solidFill>
          </a:uFill>
          <a:latin typeface="+mj-lt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6.xml"/><Relationship Id="rId4" Type="http://schemas.openxmlformats.org/officeDocument/2006/relationships/tags" Target="../tags/tag512.xml"/><Relationship Id="rId3" Type="http://schemas.openxmlformats.org/officeDocument/2006/relationships/tags" Target="../tags/tag511.xml"/><Relationship Id="rId2" Type="http://schemas.openxmlformats.org/officeDocument/2006/relationships/tags" Target="../tags/tag510.xml"/><Relationship Id="rId1" Type="http://schemas.openxmlformats.org/officeDocument/2006/relationships/tags" Target="../tags/tag509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04.xml"/><Relationship Id="rId8" Type="http://schemas.openxmlformats.org/officeDocument/2006/relationships/tags" Target="../tags/tag603.xml"/><Relationship Id="rId7" Type="http://schemas.openxmlformats.org/officeDocument/2006/relationships/tags" Target="../tags/tag60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tags" Target="../tags/tag601.xml"/><Relationship Id="rId31" Type="http://schemas.openxmlformats.org/officeDocument/2006/relationships/slideLayout" Target="../slideLayouts/slideLayout31.xml"/><Relationship Id="rId30" Type="http://schemas.openxmlformats.org/officeDocument/2006/relationships/tags" Target="../tags/tag619.xml"/><Relationship Id="rId3" Type="http://schemas.openxmlformats.org/officeDocument/2006/relationships/tags" Target="../tags/tag600.xml"/><Relationship Id="rId29" Type="http://schemas.openxmlformats.org/officeDocument/2006/relationships/tags" Target="../tags/tag618.xml"/><Relationship Id="rId28" Type="http://schemas.openxmlformats.org/officeDocument/2006/relationships/tags" Target="../tags/tag617.xml"/><Relationship Id="rId27" Type="http://schemas.openxmlformats.org/officeDocument/2006/relationships/image" Target="../media/image16.svg"/><Relationship Id="rId26" Type="http://schemas.openxmlformats.org/officeDocument/2006/relationships/image" Target="../media/image15.png"/><Relationship Id="rId25" Type="http://schemas.openxmlformats.org/officeDocument/2006/relationships/tags" Target="../tags/tag616.xml"/><Relationship Id="rId24" Type="http://schemas.openxmlformats.org/officeDocument/2006/relationships/tags" Target="../tags/tag615.xml"/><Relationship Id="rId23" Type="http://schemas.openxmlformats.org/officeDocument/2006/relationships/tags" Target="../tags/tag614.xml"/><Relationship Id="rId22" Type="http://schemas.openxmlformats.org/officeDocument/2006/relationships/tags" Target="../tags/tag613.xml"/><Relationship Id="rId21" Type="http://schemas.openxmlformats.org/officeDocument/2006/relationships/tags" Target="../tags/tag612.xml"/><Relationship Id="rId20" Type="http://schemas.openxmlformats.org/officeDocument/2006/relationships/image" Target="../media/image10.svg"/><Relationship Id="rId2" Type="http://schemas.openxmlformats.org/officeDocument/2006/relationships/tags" Target="../tags/tag599.xml"/><Relationship Id="rId19" Type="http://schemas.openxmlformats.org/officeDocument/2006/relationships/image" Target="../media/image9.png"/><Relationship Id="rId18" Type="http://schemas.openxmlformats.org/officeDocument/2006/relationships/tags" Target="../tags/tag611.xml"/><Relationship Id="rId17" Type="http://schemas.openxmlformats.org/officeDocument/2006/relationships/tags" Target="../tags/tag610.xml"/><Relationship Id="rId16" Type="http://schemas.openxmlformats.org/officeDocument/2006/relationships/tags" Target="../tags/tag609.xml"/><Relationship Id="rId15" Type="http://schemas.openxmlformats.org/officeDocument/2006/relationships/tags" Target="../tags/tag608.xml"/><Relationship Id="rId14" Type="http://schemas.openxmlformats.org/officeDocument/2006/relationships/tags" Target="../tags/tag607.xml"/><Relationship Id="rId13" Type="http://schemas.openxmlformats.org/officeDocument/2006/relationships/image" Target="../media/image8.svg"/><Relationship Id="rId12" Type="http://schemas.openxmlformats.org/officeDocument/2006/relationships/image" Target="../media/image7.png"/><Relationship Id="rId11" Type="http://schemas.openxmlformats.org/officeDocument/2006/relationships/tags" Target="../tags/tag606.xml"/><Relationship Id="rId10" Type="http://schemas.openxmlformats.org/officeDocument/2006/relationships/tags" Target="../tags/tag605.xml"/><Relationship Id="rId1" Type="http://schemas.openxmlformats.org/officeDocument/2006/relationships/tags" Target="../tags/tag59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28.xml"/><Relationship Id="rId8" Type="http://schemas.openxmlformats.org/officeDocument/2006/relationships/tags" Target="../tags/tag627.xml"/><Relationship Id="rId7" Type="http://schemas.openxmlformats.org/officeDocument/2006/relationships/tags" Target="../tags/tag626.xml"/><Relationship Id="rId6" Type="http://schemas.openxmlformats.org/officeDocument/2006/relationships/tags" Target="../tags/tag625.xml"/><Relationship Id="rId5" Type="http://schemas.openxmlformats.org/officeDocument/2006/relationships/tags" Target="../tags/tag624.xml"/><Relationship Id="rId4" Type="http://schemas.openxmlformats.org/officeDocument/2006/relationships/tags" Target="../tags/tag623.xml"/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1" Type="http://schemas.openxmlformats.org/officeDocument/2006/relationships/slideLayout" Target="../slideLayouts/slideLayout30.xml"/><Relationship Id="rId10" Type="http://schemas.openxmlformats.org/officeDocument/2006/relationships/tags" Target="../tags/tag629.xml"/><Relationship Id="rId1" Type="http://schemas.openxmlformats.org/officeDocument/2006/relationships/tags" Target="../tags/tag62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tags" Target="../tags/tag637.xml"/><Relationship Id="rId7" Type="http://schemas.openxmlformats.org/officeDocument/2006/relationships/tags" Target="../tags/tag636.xml"/><Relationship Id="rId6" Type="http://schemas.openxmlformats.org/officeDocument/2006/relationships/tags" Target="../tags/tag635.xml"/><Relationship Id="rId5" Type="http://schemas.openxmlformats.org/officeDocument/2006/relationships/tags" Target="../tags/tag634.xml"/><Relationship Id="rId4" Type="http://schemas.openxmlformats.org/officeDocument/2006/relationships/tags" Target="../tags/tag633.xml"/><Relationship Id="rId3" Type="http://schemas.openxmlformats.org/officeDocument/2006/relationships/tags" Target="../tags/tag632.xml"/><Relationship Id="rId2" Type="http://schemas.openxmlformats.org/officeDocument/2006/relationships/tags" Target="../tags/tag631.xml"/><Relationship Id="rId1" Type="http://schemas.openxmlformats.org/officeDocument/2006/relationships/tags" Target="../tags/tag63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tags" Target="../tags/tag644.xml"/><Relationship Id="rId7" Type="http://schemas.openxmlformats.org/officeDocument/2006/relationships/tags" Target="../tags/tag643.xml"/><Relationship Id="rId6" Type="http://schemas.openxmlformats.org/officeDocument/2006/relationships/tags" Target="../tags/tag642.xml"/><Relationship Id="rId5" Type="http://schemas.openxmlformats.org/officeDocument/2006/relationships/tags" Target="../tags/tag641.xml"/><Relationship Id="rId4" Type="http://schemas.openxmlformats.org/officeDocument/2006/relationships/image" Target="../media/image17.jpeg"/><Relationship Id="rId3" Type="http://schemas.openxmlformats.org/officeDocument/2006/relationships/tags" Target="../tags/tag640.xml"/><Relationship Id="rId2" Type="http://schemas.openxmlformats.org/officeDocument/2006/relationships/tags" Target="../tags/tag639.xml"/><Relationship Id="rId18" Type="http://schemas.openxmlformats.org/officeDocument/2006/relationships/slideLayout" Target="../slideLayouts/slideLayout28.xml"/><Relationship Id="rId17" Type="http://schemas.openxmlformats.org/officeDocument/2006/relationships/tags" Target="../tags/tag651.xml"/><Relationship Id="rId16" Type="http://schemas.openxmlformats.org/officeDocument/2006/relationships/tags" Target="../tags/tag650.xml"/><Relationship Id="rId15" Type="http://schemas.openxmlformats.org/officeDocument/2006/relationships/tags" Target="../tags/tag649.xml"/><Relationship Id="rId14" Type="http://schemas.openxmlformats.org/officeDocument/2006/relationships/image" Target="../media/image19.png"/><Relationship Id="rId13" Type="http://schemas.openxmlformats.org/officeDocument/2006/relationships/tags" Target="../tags/tag648.xml"/><Relationship Id="rId12" Type="http://schemas.openxmlformats.org/officeDocument/2006/relationships/tags" Target="../tags/tag647.xml"/><Relationship Id="rId11" Type="http://schemas.openxmlformats.org/officeDocument/2006/relationships/tags" Target="../tags/tag646.xml"/><Relationship Id="rId10" Type="http://schemas.openxmlformats.org/officeDocument/2006/relationships/tags" Target="../tags/tag645.xml"/><Relationship Id="rId1" Type="http://schemas.openxmlformats.org/officeDocument/2006/relationships/tags" Target="../tags/tag63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660.xml"/><Relationship Id="rId8" Type="http://schemas.openxmlformats.org/officeDocument/2006/relationships/tags" Target="../tags/tag659.xml"/><Relationship Id="rId7" Type="http://schemas.openxmlformats.org/officeDocument/2006/relationships/tags" Target="../tags/tag658.xml"/><Relationship Id="rId6" Type="http://schemas.openxmlformats.org/officeDocument/2006/relationships/tags" Target="../tags/tag657.xml"/><Relationship Id="rId5" Type="http://schemas.openxmlformats.org/officeDocument/2006/relationships/tags" Target="../tags/tag656.xml"/><Relationship Id="rId4" Type="http://schemas.openxmlformats.org/officeDocument/2006/relationships/tags" Target="../tags/tag655.xml"/><Relationship Id="rId3" Type="http://schemas.openxmlformats.org/officeDocument/2006/relationships/tags" Target="../tags/tag654.xml"/><Relationship Id="rId2" Type="http://schemas.openxmlformats.org/officeDocument/2006/relationships/tags" Target="../tags/tag653.xml"/><Relationship Id="rId12" Type="http://schemas.openxmlformats.org/officeDocument/2006/relationships/slideLayout" Target="../slideLayouts/slideLayout27.xml"/><Relationship Id="rId11" Type="http://schemas.openxmlformats.org/officeDocument/2006/relationships/tags" Target="../tags/tag662.xml"/><Relationship Id="rId10" Type="http://schemas.openxmlformats.org/officeDocument/2006/relationships/tags" Target="../tags/tag661.xml"/><Relationship Id="rId1" Type="http://schemas.openxmlformats.org/officeDocument/2006/relationships/tags" Target="../tags/tag65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669.xml"/><Relationship Id="rId8" Type="http://schemas.openxmlformats.org/officeDocument/2006/relationships/tags" Target="../tags/tag668.xml"/><Relationship Id="rId7" Type="http://schemas.openxmlformats.org/officeDocument/2006/relationships/image" Target="../media/image21.jpeg"/><Relationship Id="rId6" Type="http://schemas.openxmlformats.org/officeDocument/2006/relationships/tags" Target="../tags/tag667.xml"/><Relationship Id="rId5" Type="http://schemas.openxmlformats.org/officeDocument/2006/relationships/tags" Target="../tags/tag666.xml"/><Relationship Id="rId4" Type="http://schemas.openxmlformats.org/officeDocument/2006/relationships/tags" Target="../tags/tag665.xml"/><Relationship Id="rId3" Type="http://schemas.openxmlformats.org/officeDocument/2006/relationships/image" Target="../media/image20.jpeg"/><Relationship Id="rId2" Type="http://schemas.openxmlformats.org/officeDocument/2006/relationships/tags" Target="../tags/tag664.xml"/><Relationship Id="rId11" Type="http://schemas.openxmlformats.org/officeDocument/2006/relationships/slideLayout" Target="../slideLayouts/slideLayout26.xml"/><Relationship Id="rId10" Type="http://schemas.openxmlformats.org/officeDocument/2006/relationships/tags" Target="../tags/tag670.xml"/><Relationship Id="rId1" Type="http://schemas.openxmlformats.org/officeDocument/2006/relationships/tags" Target="../tags/tag66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7" Type="http://schemas.openxmlformats.org/officeDocument/2006/relationships/tags" Target="../tags/tag676.xml"/><Relationship Id="rId6" Type="http://schemas.openxmlformats.org/officeDocument/2006/relationships/tags" Target="../tags/tag675.xml"/><Relationship Id="rId5" Type="http://schemas.openxmlformats.org/officeDocument/2006/relationships/tags" Target="../tags/tag674.xml"/><Relationship Id="rId4" Type="http://schemas.openxmlformats.org/officeDocument/2006/relationships/tags" Target="../tags/tag673.xml"/><Relationship Id="rId3" Type="http://schemas.openxmlformats.org/officeDocument/2006/relationships/image" Target="../media/image22.jpeg"/><Relationship Id="rId2" Type="http://schemas.openxmlformats.org/officeDocument/2006/relationships/tags" Target="../tags/tag672.xml"/><Relationship Id="rId1" Type="http://schemas.openxmlformats.org/officeDocument/2006/relationships/tags" Target="../tags/tag67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684.xml"/><Relationship Id="rId8" Type="http://schemas.openxmlformats.org/officeDocument/2006/relationships/tags" Target="../tags/tag683.xml"/><Relationship Id="rId7" Type="http://schemas.openxmlformats.org/officeDocument/2006/relationships/tags" Target="../tags/tag682.xml"/><Relationship Id="rId6" Type="http://schemas.openxmlformats.org/officeDocument/2006/relationships/tags" Target="../tags/tag681.xml"/><Relationship Id="rId5" Type="http://schemas.openxmlformats.org/officeDocument/2006/relationships/tags" Target="../tags/tag680.xml"/><Relationship Id="rId4" Type="http://schemas.openxmlformats.org/officeDocument/2006/relationships/tags" Target="../tags/tag679.xml"/><Relationship Id="rId3" Type="http://schemas.openxmlformats.org/officeDocument/2006/relationships/image" Target="../media/image23.jpeg"/><Relationship Id="rId2" Type="http://schemas.openxmlformats.org/officeDocument/2006/relationships/tags" Target="../tags/tag678.xml"/><Relationship Id="rId14" Type="http://schemas.openxmlformats.org/officeDocument/2006/relationships/slideLayout" Target="../slideLayouts/slideLayout24.xml"/><Relationship Id="rId13" Type="http://schemas.openxmlformats.org/officeDocument/2006/relationships/tags" Target="../tags/tag688.xml"/><Relationship Id="rId12" Type="http://schemas.openxmlformats.org/officeDocument/2006/relationships/tags" Target="../tags/tag687.xml"/><Relationship Id="rId11" Type="http://schemas.openxmlformats.org/officeDocument/2006/relationships/tags" Target="../tags/tag686.xml"/><Relationship Id="rId10" Type="http://schemas.openxmlformats.org/officeDocument/2006/relationships/tags" Target="../tags/tag685.xml"/><Relationship Id="rId1" Type="http://schemas.openxmlformats.org/officeDocument/2006/relationships/tags" Target="../tags/tag67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tags" Target="../tags/tag695.xml"/><Relationship Id="rId7" Type="http://schemas.openxmlformats.org/officeDocument/2006/relationships/tags" Target="../tags/tag694.xml"/><Relationship Id="rId6" Type="http://schemas.openxmlformats.org/officeDocument/2006/relationships/tags" Target="../tags/tag693.xml"/><Relationship Id="rId5" Type="http://schemas.openxmlformats.org/officeDocument/2006/relationships/tags" Target="../tags/tag692.xml"/><Relationship Id="rId4" Type="http://schemas.openxmlformats.org/officeDocument/2006/relationships/image" Target="../media/image24.jpeg"/><Relationship Id="rId3" Type="http://schemas.openxmlformats.org/officeDocument/2006/relationships/tags" Target="../tags/tag691.xml"/><Relationship Id="rId2" Type="http://schemas.openxmlformats.org/officeDocument/2006/relationships/tags" Target="../tags/tag690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702.xml"/><Relationship Id="rId16" Type="http://schemas.openxmlformats.org/officeDocument/2006/relationships/tags" Target="../tags/tag701.xml"/><Relationship Id="rId15" Type="http://schemas.openxmlformats.org/officeDocument/2006/relationships/tags" Target="../tags/tag700.xml"/><Relationship Id="rId14" Type="http://schemas.openxmlformats.org/officeDocument/2006/relationships/image" Target="../media/image26.jpeg"/><Relationship Id="rId13" Type="http://schemas.openxmlformats.org/officeDocument/2006/relationships/tags" Target="../tags/tag699.xml"/><Relationship Id="rId12" Type="http://schemas.openxmlformats.org/officeDocument/2006/relationships/tags" Target="../tags/tag698.xml"/><Relationship Id="rId11" Type="http://schemas.openxmlformats.org/officeDocument/2006/relationships/tags" Target="../tags/tag697.xml"/><Relationship Id="rId10" Type="http://schemas.openxmlformats.org/officeDocument/2006/relationships/tags" Target="../tags/tag696.xml"/><Relationship Id="rId1" Type="http://schemas.openxmlformats.org/officeDocument/2006/relationships/tags" Target="../tags/tag689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709.xml"/><Relationship Id="rId8" Type="http://schemas.openxmlformats.org/officeDocument/2006/relationships/tags" Target="../tags/tag708.xml"/><Relationship Id="rId7" Type="http://schemas.openxmlformats.org/officeDocument/2006/relationships/image" Target="../media/image28.jpeg"/><Relationship Id="rId6" Type="http://schemas.openxmlformats.org/officeDocument/2006/relationships/tags" Target="../tags/tag707.xml"/><Relationship Id="rId5" Type="http://schemas.openxmlformats.org/officeDocument/2006/relationships/tags" Target="../tags/tag706.xml"/><Relationship Id="rId4" Type="http://schemas.openxmlformats.org/officeDocument/2006/relationships/tags" Target="../tags/tag705.xml"/><Relationship Id="rId3" Type="http://schemas.openxmlformats.org/officeDocument/2006/relationships/image" Target="../media/image27.jpeg"/><Relationship Id="rId2" Type="http://schemas.openxmlformats.org/officeDocument/2006/relationships/tags" Target="../tags/tag704.xml"/><Relationship Id="rId15" Type="http://schemas.openxmlformats.org/officeDocument/2006/relationships/slideLayout" Target="../slideLayouts/slideLayout22.xml"/><Relationship Id="rId14" Type="http://schemas.openxmlformats.org/officeDocument/2006/relationships/tags" Target="../tags/tag713.xml"/><Relationship Id="rId13" Type="http://schemas.openxmlformats.org/officeDocument/2006/relationships/tags" Target="../tags/tag712.xml"/><Relationship Id="rId12" Type="http://schemas.openxmlformats.org/officeDocument/2006/relationships/tags" Target="../tags/tag711.xml"/><Relationship Id="rId11" Type="http://schemas.openxmlformats.org/officeDocument/2006/relationships/image" Target="../media/image29.jpeg"/><Relationship Id="rId10" Type="http://schemas.openxmlformats.org/officeDocument/2006/relationships/tags" Target="../tags/tag710.xml"/><Relationship Id="rId1" Type="http://schemas.openxmlformats.org/officeDocument/2006/relationships/tags" Target="../tags/tag70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21.xml"/><Relationship Id="rId8" Type="http://schemas.openxmlformats.org/officeDocument/2006/relationships/tags" Target="../tags/tag520.xml"/><Relationship Id="rId7" Type="http://schemas.openxmlformats.org/officeDocument/2006/relationships/tags" Target="../tags/tag519.xml"/><Relationship Id="rId6" Type="http://schemas.openxmlformats.org/officeDocument/2006/relationships/tags" Target="../tags/tag518.xml"/><Relationship Id="rId5" Type="http://schemas.openxmlformats.org/officeDocument/2006/relationships/tags" Target="../tags/tag517.xml"/><Relationship Id="rId4" Type="http://schemas.openxmlformats.org/officeDocument/2006/relationships/tags" Target="../tags/tag516.xml"/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9" Type="http://schemas.openxmlformats.org/officeDocument/2006/relationships/slideLayout" Target="../slideLayouts/slideLayout37.xml"/><Relationship Id="rId18" Type="http://schemas.openxmlformats.org/officeDocument/2006/relationships/tags" Target="../tags/tag530.xml"/><Relationship Id="rId17" Type="http://schemas.openxmlformats.org/officeDocument/2006/relationships/tags" Target="../tags/tag529.xml"/><Relationship Id="rId16" Type="http://schemas.openxmlformats.org/officeDocument/2006/relationships/tags" Target="../tags/tag528.xml"/><Relationship Id="rId15" Type="http://schemas.openxmlformats.org/officeDocument/2006/relationships/tags" Target="../tags/tag527.xml"/><Relationship Id="rId14" Type="http://schemas.openxmlformats.org/officeDocument/2006/relationships/tags" Target="../tags/tag526.xml"/><Relationship Id="rId13" Type="http://schemas.openxmlformats.org/officeDocument/2006/relationships/tags" Target="../tags/tag525.xml"/><Relationship Id="rId12" Type="http://schemas.openxmlformats.org/officeDocument/2006/relationships/tags" Target="../tags/tag524.xml"/><Relationship Id="rId11" Type="http://schemas.openxmlformats.org/officeDocument/2006/relationships/tags" Target="../tags/tag523.xml"/><Relationship Id="rId10" Type="http://schemas.openxmlformats.org/officeDocument/2006/relationships/tags" Target="../tags/tag522.xml"/><Relationship Id="rId1" Type="http://schemas.openxmlformats.org/officeDocument/2006/relationships/tags" Target="../tags/tag51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716.xml"/><Relationship Id="rId2" Type="http://schemas.openxmlformats.org/officeDocument/2006/relationships/tags" Target="../tags/tag715.xml"/><Relationship Id="rId1" Type="http://schemas.openxmlformats.org/officeDocument/2006/relationships/tags" Target="../tags/tag71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725.xml"/><Relationship Id="rId8" Type="http://schemas.openxmlformats.org/officeDocument/2006/relationships/tags" Target="../tags/tag724.xml"/><Relationship Id="rId7" Type="http://schemas.openxmlformats.org/officeDocument/2006/relationships/tags" Target="../tags/tag723.xml"/><Relationship Id="rId6" Type="http://schemas.openxmlformats.org/officeDocument/2006/relationships/tags" Target="../tags/tag722.xml"/><Relationship Id="rId5" Type="http://schemas.openxmlformats.org/officeDocument/2006/relationships/tags" Target="../tags/tag721.xml"/><Relationship Id="rId4" Type="http://schemas.openxmlformats.org/officeDocument/2006/relationships/tags" Target="../tags/tag720.xml"/><Relationship Id="rId3" Type="http://schemas.openxmlformats.org/officeDocument/2006/relationships/tags" Target="../tags/tag719.xml"/><Relationship Id="rId2" Type="http://schemas.openxmlformats.org/officeDocument/2006/relationships/tags" Target="../tags/tag718.xml"/><Relationship Id="rId15" Type="http://schemas.openxmlformats.org/officeDocument/2006/relationships/slideLayout" Target="../slideLayouts/slideLayout21.xml"/><Relationship Id="rId14" Type="http://schemas.openxmlformats.org/officeDocument/2006/relationships/tags" Target="../tags/tag730.xml"/><Relationship Id="rId13" Type="http://schemas.openxmlformats.org/officeDocument/2006/relationships/tags" Target="../tags/tag729.xml"/><Relationship Id="rId12" Type="http://schemas.openxmlformats.org/officeDocument/2006/relationships/tags" Target="../tags/tag728.xml"/><Relationship Id="rId11" Type="http://schemas.openxmlformats.org/officeDocument/2006/relationships/tags" Target="../tags/tag727.xml"/><Relationship Id="rId10" Type="http://schemas.openxmlformats.org/officeDocument/2006/relationships/tags" Target="../tags/tag726.xml"/><Relationship Id="rId1" Type="http://schemas.openxmlformats.org/officeDocument/2006/relationships/tags" Target="../tags/tag717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jpeg"/><Relationship Id="rId8" Type="http://schemas.openxmlformats.org/officeDocument/2006/relationships/tags" Target="../tags/tag737.xml"/><Relationship Id="rId7" Type="http://schemas.openxmlformats.org/officeDocument/2006/relationships/tags" Target="../tags/tag736.xml"/><Relationship Id="rId6" Type="http://schemas.openxmlformats.org/officeDocument/2006/relationships/tags" Target="../tags/tag735.xml"/><Relationship Id="rId5" Type="http://schemas.openxmlformats.org/officeDocument/2006/relationships/tags" Target="../tags/tag734.xml"/><Relationship Id="rId4" Type="http://schemas.openxmlformats.org/officeDocument/2006/relationships/image" Target="../media/image30.jpeg"/><Relationship Id="rId3" Type="http://schemas.openxmlformats.org/officeDocument/2006/relationships/tags" Target="../tags/tag733.xml"/><Relationship Id="rId2" Type="http://schemas.openxmlformats.org/officeDocument/2006/relationships/tags" Target="../tags/tag732.xml"/><Relationship Id="rId18" Type="http://schemas.openxmlformats.org/officeDocument/2006/relationships/slideLayout" Target="../slideLayouts/slideLayout20.xml"/><Relationship Id="rId17" Type="http://schemas.openxmlformats.org/officeDocument/2006/relationships/tags" Target="../tags/tag744.xml"/><Relationship Id="rId16" Type="http://schemas.openxmlformats.org/officeDocument/2006/relationships/tags" Target="../tags/tag743.xml"/><Relationship Id="rId15" Type="http://schemas.openxmlformats.org/officeDocument/2006/relationships/tags" Target="../tags/tag742.xml"/><Relationship Id="rId14" Type="http://schemas.openxmlformats.org/officeDocument/2006/relationships/image" Target="../media/image32.jpeg"/><Relationship Id="rId13" Type="http://schemas.openxmlformats.org/officeDocument/2006/relationships/tags" Target="../tags/tag741.xml"/><Relationship Id="rId12" Type="http://schemas.openxmlformats.org/officeDocument/2006/relationships/tags" Target="../tags/tag740.xml"/><Relationship Id="rId11" Type="http://schemas.openxmlformats.org/officeDocument/2006/relationships/tags" Target="../tags/tag739.xml"/><Relationship Id="rId10" Type="http://schemas.openxmlformats.org/officeDocument/2006/relationships/tags" Target="../tags/tag738.xml"/><Relationship Id="rId1" Type="http://schemas.openxmlformats.org/officeDocument/2006/relationships/tags" Target="../tags/tag731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751.xml"/><Relationship Id="rId8" Type="http://schemas.openxmlformats.org/officeDocument/2006/relationships/tags" Target="../tags/tag750.xml"/><Relationship Id="rId7" Type="http://schemas.openxmlformats.org/officeDocument/2006/relationships/tags" Target="../tags/tag749.xml"/><Relationship Id="rId6" Type="http://schemas.openxmlformats.org/officeDocument/2006/relationships/tags" Target="../tags/tag748.xml"/><Relationship Id="rId5" Type="http://schemas.openxmlformats.org/officeDocument/2006/relationships/image" Target="../media/image14.svg"/><Relationship Id="rId4" Type="http://schemas.openxmlformats.org/officeDocument/2006/relationships/image" Target="../media/image33.png"/><Relationship Id="rId3" Type="http://schemas.openxmlformats.org/officeDocument/2006/relationships/tags" Target="../tags/tag747.xml"/><Relationship Id="rId2" Type="http://schemas.openxmlformats.org/officeDocument/2006/relationships/tags" Target="../tags/tag746.xml"/><Relationship Id="rId15" Type="http://schemas.openxmlformats.org/officeDocument/2006/relationships/slideLayout" Target="../slideLayouts/slideLayout19.xml"/><Relationship Id="rId14" Type="http://schemas.openxmlformats.org/officeDocument/2006/relationships/tags" Target="../tags/tag754.xml"/><Relationship Id="rId13" Type="http://schemas.openxmlformats.org/officeDocument/2006/relationships/tags" Target="../tags/tag753.xml"/><Relationship Id="rId12" Type="http://schemas.openxmlformats.org/officeDocument/2006/relationships/tags" Target="../tags/tag752.xml"/><Relationship Id="rId11" Type="http://schemas.openxmlformats.org/officeDocument/2006/relationships/image" Target="../media/image35.svg"/><Relationship Id="rId10" Type="http://schemas.openxmlformats.org/officeDocument/2006/relationships/image" Target="../media/image34.png"/><Relationship Id="rId1" Type="http://schemas.openxmlformats.org/officeDocument/2006/relationships/tags" Target="../tags/tag74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762.xml"/><Relationship Id="rId8" Type="http://schemas.openxmlformats.org/officeDocument/2006/relationships/tags" Target="../tags/tag761.xml"/><Relationship Id="rId7" Type="http://schemas.openxmlformats.org/officeDocument/2006/relationships/tags" Target="../tags/tag760.xml"/><Relationship Id="rId6" Type="http://schemas.openxmlformats.org/officeDocument/2006/relationships/tags" Target="../tags/tag759.xml"/><Relationship Id="rId5" Type="http://schemas.openxmlformats.org/officeDocument/2006/relationships/tags" Target="../tags/tag758.xml"/><Relationship Id="rId4" Type="http://schemas.openxmlformats.org/officeDocument/2006/relationships/tags" Target="../tags/tag757.xml"/><Relationship Id="rId3" Type="http://schemas.openxmlformats.org/officeDocument/2006/relationships/image" Target="../media/image36.jpeg"/><Relationship Id="rId2" Type="http://schemas.openxmlformats.org/officeDocument/2006/relationships/tags" Target="../tags/tag756.xml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769.xml"/><Relationship Id="rId15" Type="http://schemas.openxmlformats.org/officeDocument/2006/relationships/tags" Target="../tags/tag768.xml"/><Relationship Id="rId14" Type="http://schemas.openxmlformats.org/officeDocument/2006/relationships/tags" Target="../tags/tag767.xml"/><Relationship Id="rId13" Type="http://schemas.openxmlformats.org/officeDocument/2006/relationships/tags" Target="../tags/tag766.xml"/><Relationship Id="rId12" Type="http://schemas.openxmlformats.org/officeDocument/2006/relationships/tags" Target="../tags/tag765.xml"/><Relationship Id="rId11" Type="http://schemas.openxmlformats.org/officeDocument/2006/relationships/tags" Target="../tags/tag764.xml"/><Relationship Id="rId10" Type="http://schemas.openxmlformats.org/officeDocument/2006/relationships/tags" Target="../tags/tag763.xml"/><Relationship Id="rId1" Type="http://schemas.openxmlformats.org/officeDocument/2006/relationships/tags" Target="../tags/tag755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38.png"/><Relationship Id="rId7" Type="http://schemas.openxmlformats.org/officeDocument/2006/relationships/tags" Target="../tags/tag774.xml"/><Relationship Id="rId6" Type="http://schemas.openxmlformats.org/officeDocument/2006/relationships/tags" Target="../tags/tag773.xml"/><Relationship Id="rId5" Type="http://schemas.openxmlformats.org/officeDocument/2006/relationships/tags" Target="../tags/tag772.xml"/><Relationship Id="rId4" Type="http://schemas.openxmlformats.org/officeDocument/2006/relationships/image" Target="../media/image6.svg"/><Relationship Id="rId3" Type="http://schemas.openxmlformats.org/officeDocument/2006/relationships/image" Target="../media/image37.png"/><Relationship Id="rId2" Type="http://schemas.openxmlformats.org/officeDocument/2006/relationships/tags" Target="../tags/tag771.xml"/><Relationship Id="rId18" Type="http://schemas.openxmlformats.org/officeDocument/2006/relationships/slideLayout" Target="../slideLayouts/slideLayout17.xml"/><Relationship Id="rId17" Type="http://schemas.openxmlformats.org/officeDocument/2006/relationships/tags" Target="../tags/tag780.xml"/><Relationship Id="rId16" Type="http://schemas.openxmlformats.org/officeDocument/2006/relationships/tags" Target="../tags/tag779.xml"/><Relationship Id="rId15" Type="http://schemas.openxmlformats.org/officeDocument/2006/relationships/tags" Target="../tags/tag778.xml"/><Relationship Id="rId14" Type="http://schemas.openxmlformats.org/officeDocument/2006/relationships/image" Target="../media/image10.svg"/><Relationship Id="rId13" Type="http://schemas.openxmlformats.org/officeDocument/2006/relationships/image" Target="../media/image39.png"/><Relationship Id="rId12" Type="http://schemas.openxmlformats.org/officeDocument/2006/relationships/tags" Target="../tags/tag777.xml"/><Relationship Id="rId11" Type="http://schemas.openxmlformats.org/officeDocument/2006/relationships/tags" Target="../tags/tag776.xml"/><Relationship Id="rId10" Type="http://schemas.openxmlformats.org/officeDocument/2006/relationships/tags" Target="../tags/tag775.xml"/><Relationship Id="rId1" Type="http://schemas.openxmlformats.org/officeDocument/2006/relationships/tags" Target="../tags/tag770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6.xml"/><Relationship Id="rId6" Type="http://schemas.openxmlformats.org/officeDocument/2006/relationships/tags" Target="../tags/tag785.xml"/><Relationship Id="rId5" Type="http://schemas.openxmlformats.org/officeDocument/2006/relationships/tags" Target="../tags/tag784.xml"/><Relationship Id="rId4" Type="http://schemas.openxmlformats.org/officeDocument/2006/relationships/tags" Target="../tags/tag783.xml"/><Relationship Id="rId3" Type="http://schemas.openxmlformats.org/officeDocument/2006/relationships/image" Target="../media/image40.jpeg"/><Relationship Id="rId2" Type="http://schemas.openxmlformats.org/officeDocument/2006/relationships/tags" Target="../tags/tag782.xml"/><Relationship Id="rId1" Type="http://schemas.openxmlformats.org/officeDocument/2006/relationships/tags" Target="../tags/tag781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788.xml"/><Relationship Id="rId2" Type="http://schemas.openxmlformats.org/officeDocument/2006/relationships/tags" Target="../tags/tag787.xml"/><Relationship Id="rId1" Type="http://schemas.openxmlformats.org/officeDocument/2006/relationships/tags" Target="../tags/tag786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797.xml"/><Relationship Id="rId8" Type="http://schemas.openxmlformats.org/officeDocument/2006/relationships/tags" Target="../tags/tag796.xml"/><Relationship Id="rId7" Type="http://schemas.openxmlformats.org/officeDocument/2006/relationships/tags" Target="../tags/tag795.xml"/><Relationship Id="rId6" Type="http://schemas.openxmlformats.org/officeDocument/2006/relationships/tags" Target="../tags/tag794.xml"/><Relationship Id="rId5" Type="http://schemas.openxmlformats.org/officeDocument/2006/relationships/tags" Target="../tags/tag793.xml"/><Relationship Id="rId4" Type="http://schemas.openxmlformats.org/officeDocument/2006/relationships/tags" Target="../tags/tag792.xml"/><Relationship Id="rId3" Type="http://schemas.openxmlformats.org/officeDocument/2006/relationships/tags" Target="../tags/tag791.xml"/><Relationship Id="rId2" Type="http://schemas.openxmlformats.org/officeDocument/2006/relationships/tags" Target="../tags/tag790.xml"/><Relationship Id="rId15" Type="http://schemas.openxmlformats.org/officeDocument/2006/relationships/slideLayout" Target="../slideLayouts/slideLayout15.xml"/><Relationship Id="rId14" Type="http://schemas.openxmlformats.org/officeDocument/2006/relationships/tags" Target="../tags/tag802.xml"/><Relationship Id="rId13" Type="http://schemas.openxmlformats.org/officeDocument/2006/relationships/tags" Target="../tags/tag801.xml"/><Relationship Id="rId12" Type="http://schemas.openxmlformats.org/officeDocument/2006/relationships/tags" Target="../tags/tag800.xml"/><Relationship Id="rId11" Type="http://schemas.openxmlformats.org/officeDocument/2006/relationships/tags" Target="../tags/tag799.xml"/><Relationship Id="rId10" Type="http://schemas.openxmlformats.org/officeDocument/2006/relationships/tags" Target="../tags/tag798.xml"/><Relationship Id="rId1" Type="http://schemas.openxmlformats.org/officeDocument/2006/relationships/tags" Target="../tags/tag789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810.xml"/><Relationship Id="rId8" Type="http://schemas.openxmlformats.org/officeDocument/2006/relationships/tags" Target="../tags/tag809.xml"/><Relationship Id="rId7" Type="http://schemas.openxmlformats.org/officeDocument/2006/relationships/tags" Target="../tags/tag808.xml"/><Relationship Id="rId6" Type="http://schemas.openxmlformats.org/officeDocument/2006/relationships/tags" Target="../tags/tag807.xml"/><Relationship Id="rId5" Type="http://schemas.openxmlformats.org/officeDocument/2006/relationships/tags" Target="../tags/tag806.xml"/><Relationship Id="rId4" Type="http://schemas.openxmlformats.org/officeDocument/2006/relationships/tags" Target="../tags/tag805.xml"/><Relationship Id="rId3" Type="http://schemas.openxmlformats.org/officeDocument/2006/relationships/image" Target="../media/image41.jpeg"/><Relationship Id="rId2" Type="http://schemas.openxmlformats.org/officeDocument/2006/relationships/tags" Target="../tags/tag804.xml"/><Relationship Id="rId14" Type="http://schemas.openxmlformats.org/officeDocument/2006/relationships/slideLayout" Target="../slideLayouts/slideLayout14.xml"/><Relationship Id="rId13" Type="http://schemas.openxmlformats.org/officeDocument/2006/relationships/tags" Target="../tags/tag814.xml"/><Relationship Id="rId12" Type="http://schemas.openxmlformats.org/officeDocument/2006/relationships/tags" Target="../tags/tag813.xml"/><Relationship Id="rId11" Type="http://schemas.openxmlformats.org/officeDocument/2006/relationships/tags" Target="../tags/tag812.xml"/><Relationship Id="rId10" Type="http://schemas.openxmlformats.org/officeDocument/2006/relationships/tags" Target="../tags/tag811.xml"/><Relationship Id="rId1" Type="http://schemas.openxmlformats.org/officeDocument/2006/relationships/tags" Target="../tags/tag80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533.xml"/><Relationship Id="rId2" Type="http://schemas.openxmlformats.org/officeDocument/2006/relationships/tags" Target="../tags/tag532.xml"/><Relationship Id="rId1" Type="http://schemas.openxmlformats.org/officeDocument/2006/relationships/tags" Target="../tags/tag531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jpeg"/><Relationship Id="rId8" Type="http://schemas.openxmlformats.org/officeDocument/2006/relationships/tags" Target="../tags/tag821.xml"/><Relationship Id="rId7" Type="http://schemas.openxmlformats.org/officeDocument/2006/relationships/tags" Target="../tags/tag820.xml"/><Relationship Id="rId6" Type="http://schemas.openxmlformats.org/officeDocument/2006/relationships/tags" Target="../tags/tag819.xml"/><Relationship Id="rId5" Type="http://schemas.openxmlformats.org/officeDocument/2006/relationships/tags" Target="../tags/tag818.xml"/><Relationship Id="rId4" Type="http://schemas.openxmlformats.org/officeDocument/2006/relationships/image" Target="../media/image42.jpeg"/><Relationship Id="rId3" Type="http://schemas.openxmlformats.org/officeDocument/2006/relationships/tags" Target="../tags/tag817.xml"/><Relationship Id="rId2" Type="http://schemas.openxmlformats.org/officeDocument/2006/relationships/tags" Target="../tags/tag816.xml"/><Relationship Id="rId18" Type="http://schemas.openxmlformats.org/officeDocument/2006/relationships/slideLayout" Target="../slideLayouts/slideLayout13.xml"/><Relationship Id="rId17" Type="http://schemas.openxmlformats.org/officeDocument/2006/relationships/tags" Target="../tags/tag828.xml"/><Relationship Id="rId16" Type="http://schemas.openxmlformats.org/officeDocument/2006/relationships/tags" Target="../tags/tag827.xml"/><Relationship Id="rId15" Type="http://schemas.openxmlformats.org/officeDocument/2006/relationships/tags" Target="../tags/tag826.xml"/><Relationship Id="rId14" Type="http://schemas.openxmlformats.org/officeDocument/2006/relationships/image" Target="../media/image44.jpeg"/><Relationship Id="rId13" Type="http://schemas.openxmlformats.org/officeDocument/2006/relationships/tags" Target="../tags/tag825.xml"/><Relationship Id="rId12" Type="http://schemas.openxmlformats.org/officeDocument/2006/relationships/tags" Target="../tags/tag824.xml"/><Relationship Id="rId11" Type="http://schemas.openxmlformats.org/officeDocument/2006/relationships/tags" Target="../tags/tag823.xml"/><Relationship Id="rId10" Type="http://schemas.openxmlformats.org/officeDocument/2006/relationships/tags" Target="../tags/tag822.xml"/><Relationship Id="rId1" Type="http://schemas.openxmlformats.org/officeDocument/2006/relationships/tags" Target="../tags/tag815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836.xml"/><Relationship Id="rId8" Type="http://schemas.openxmlformats.org/officeDocument/2006/relationships/tags" Target="../tags/tag835.xml"/><Relationship Id="rId7" Type="http://schemas.openxmlformats.org/officeDocument/2006/relationships/tags" Target="../tags/tag834.xml"/><Relationship Id="rId6" Type="http://schemas.openxmlformats.org/officeDocument/2006/relationships/tags" Target="../tags/tag833.xml"/><Relationship Id="rId5" Type="http://schemas.openxmlformats.org/officeDocument/2006/relationships/tags" Target="../tags/tag832.xml"/><Relationship Id="rId4" Type="http://schemas.openxmlformats.org/officeDocument/2006/relationships/tags" Target="../tags/tag831.xml"/><Relationship Id="rId3" Type="http://schemas.openxmlformats.org/officeDocument/2006/relationships/image" Target="../media/image45.jpeg"/><Relationship Id="rId2" Type="http://schemas.openxmlformats.org/officeDocument/2006/relationships/tags" Target="../tags/tag830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837.xml"/><Relationship Id="rId1" Type="http://schemas.openxmlformats.org/officeDocument/2006/relationships/tags" Target="../tags/tag829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840.xml"/><Relationship Id="rId2" Type="http://schemas.openxmlformats.org/officeDocument/2006/relationships/tags" Target="../tags/tag839.xml"/><Relationship Id="rId1" Type="http://schemas.openxmlformats.org/officeDocument/2006/relationships/tags" Target="../tags/tag838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847.xml"/><Relationship Id="rId8" Type="http://schemas.openxmlformats.org/officeDocument/2006/relationships/tags" Target="../tags/tag846.xml"/><Relationship Id="rId7" Type="http://schemas.openxmlformats.org/officeDocument/2006/relationships/image" Target="../media/image47.jpeg"/><Relationship Id="rId6" Type="http://schemas.openxmlformats.org/officeDocument/2006/relationships/tags" Target="../tags/tag845.xml"/><Relationship Id="rId5" Type="http://schemas.openxmlformats.org/officeDocument/2006/relationships/tags" Target="../tags/tag844.xml"/><Relationship Id="rId4" Type="http://schemas.openxmlformats.org/officeDocument/2006/relationships/tags" Target="../tags/tag843.xml"/><Relationship Id="rId3" Type="http://schemas.openxmlformats.org/officeDocument/2006/relationships/image" Target="../media/image46.jpeg"/><Relationship Id="rId2" Type="http://schemas.openxmlformats.org/officeDocument/2006/relationships/tags" Target="../tags/tag842.xml"/><Relationship Id="rId19" Type="http://schemas.openxmlformats.org/officeDocument/2006/relationships/slideLayout" Target="../slideLayouts/slideLayout11.xml"/><Relationship Id="rId18" Type="http://schemas.openxmlformats.org/officeDocument/2006/relationships/tags" Target="../tags/tag854.xml"/><Relationship Id="rId17" Type="http://schemas.openxmlformats.org/officeDocument/2006/relationships/tags" Target="../tags/tag853.xml"/><Relationship Id="rId16" Type="http://schemas.openxmlformats.org/officeDocument/2006/relationships/tags" Target="../tags/tag852.xml"/><Relationship Id="rId15" Type="http://schemas.openxmlformats.org/officeDocument/2006/relationships/image" Target="../media/image49.jpeg"/><Relationship Id="rId14" Type="http://schemas.openxmlformats.org/officeDocument/2006/relationships/tags" Target="../tags/tag851.xml"/><Relationship Id="rId13" Type="http://schemas.openxmlformats.org/officeDocument/2006/relationships/tags" Target="../tags/tag850.xml"/><Relationship Id="rId12" Type="http://schemas.openxmlformats.org/officeDocument/2006/relationships/tags" Target="../tags/tag849.xml"/><Relationship Id="rId11" Type="http://schemas.openxmlformats.org/officeDocument/2006/relationships/image" Target="../media/image48.jpeg"/><Relationship Id="rId10" Type="http://schemas.openxmlformats.org/officeDocument/2006/relationships/tags" Target="../tags/tag848.xml"/><Relationship Id="rId1" Type="http://schemas.openxmlformats.org/officeDocument/2006/relationships/tags" Target="../tags/tag841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8.xml"/><Relationship Id="rId3" Type="http://schemas.openxmlformats.org/officeDocument/2006/relationships/tags" Target="../tags/tag857.xml"/><Relationship Id="rId2" Type="http://schemas.openxmlformats.org/officeDocument/2006/relationships/tags" Target="../tags/tag856.xml"/><Relationship Id="rId1" Type="http://schemas.openxmlformats.org/officeDocument/2006/relationships/tags" Target="../tags/tag85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41.xml"/><Relationship Id="rId8" Type="http://schemas.openxmlformats.org/officeDocument/2006/relationships/tags" Target="../tags/tag540.xml"/><Relationship Id="rId7" Type="http://schemas.openxmlformats.org/officeDocument/2006/relationships/tags" Target="../tags/tag539.xml"/><Relationship Id="rId6" Type="http://schemas.openxmlformats.org/officeDocument/2006/relationships/tags" Target="../tags/tag538.xml"/><Relationship Id="rId5" Type="http://schemas.openxmlformats.org/officeDocument/2006/relationships/tags" Target="../tags/tag537.xml"/><Relationship Id="rId4" Type="http://schemas.openxmlformats.org/officeDocument/2006/relationships/tags" Target="../tags/tag536.xml"/><Relationship Id="rId3" Type="http://schemas.openxmlformats.org/officeDocument/2006/relationships/image" Target="../media/image1.jpeg"/><Relationship Id="rId2" Type="http://schemas.openxmlformats.org/officeDocument/2006/relationships/tags" Target="../tags/tag535.xml"/><Relationship Id="rId11" Type="http://schemas.openxmlformats.org/officeDocument/2006/relationships/slideLayout" Target="../slideLayouts/slideLayout36.xml"/><Relationship Id="rId10" Type="http://schemas.openxmlformats.org/officeDocument/2006/relationships/tags" Target="../tags/tag542.xml"/><Relationship Id="rId1" Type="http://schemas.openxmlformats.org/officeDocument/2006/relationships/tags" Target="../tags/tag53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tags" Target="../tags/tag549.xml"/><Relationship Id="rId7" Type="http://schemas.openxmlformats.org/officeDocument/2006/relationships/tags" Target="../tags/tag548.xml"/><Relationship Id="rId6" Type="http://schemas.openxmlformats.org/officeDocument/2006/relationships/tags" Target="../tags/tag547.xml"/><Relationship Id="rId5" Type="http://schemas.openxmlformats.org/officeDocument/2006/relationships/tags" Target="../tags/tag546.xml"/><Relationship Id="rId4" Type="http://schemas.openxmlformats.org/officeDocument/2006/relationships/image" Target="../media/image2.jpeg"/><Relationship Id="rId3" Type="http://schemas.openxmlformats.org/officeDocument/2006/relationships/tags" Target="../tags/tag545.xml"/><Relationship Id="rId2" Type="http://schemas.openxmlformats.org/officeDocument/2006/relationships/tags" Target="../tags/tag544.xml"/><Relationship Id="rId13" Type="http://schemas.openxmlformats.org/officeDocument/2006/relationships/slideLayout" Target="../slideLayouts/slideLayout35.xml"/><Relationship Id="rId12" Type="http://schemas.openxmlformats.org/officeDocument/2006/relationships/tags" Target="../tags/tag552.xml"/><Relationship Id="rId11" Type="http://schemas.openxmlformats.org/officeDocument/2006/relationships/tags" Target="../tags/tag551.xml"/><Relationship Id="rId10" Type="http://schemas.openxmlformats.org/officeDocument/2006/relationships/tags" Target="../tags/tag550.xml"/><Relationship Id="rId1" Type="http://schemas.openxmlformats.org/officeDocument/2006/relationships/tags" Target="../tags/tag5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7" Type="http://schemas.openxmlformats.org/officeDocument/2006/relationships/tags" Target="../tags/tag558.xml"/><Relationship Id="rId6" Type="http://schemas.openxmlformats.org/officeDocument/2006/relationships/tags" Target="../tags/tag557.xml"/><Relationship Id="rId5" Type="http://schemas.openxmlformats.org/officeDocument/2006/relationships/tags" Target="../tags/tag556.xml"/><Relationship Id="rId4" Type="http://schemas.openxmlformats.org/officeDocument/2006/relationships/tags" Target="../tags/tag555.xml"/><Relationship Id="rId3" Type="http://schemas.openxmlformats.org/officeDocument/2006/relationships/image" Target="../media/image4.jpeg"/><Relationship Id="rId2" Type="http://schemas.openxmlformats.org/officeDocument/2006/relationships/tags" Target="../tags/tag554.xml"/><Relationship Id="rId1" Type="http://schemas.openxmlformats.org/officeDocument/2006/relationships/tags" Target="../tags/tag55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65.xml"/><Relationship Id="rId8" Type="http://schemas.openxmlformats.org/officeDocument/2006/relationships/tags" Target="../tags/tag564.xml"/><Relationship Id="rId7" Type="http://schemas.openxmlformats.org/officeDocument/2006/relationships/tags" Target="../tags/tag563.xml"/><Relationship Id="rId6" Type="http://schemas.openxmlformats.org/officeDocument/2006/relationships/tags" Target="../tags/tag562.xml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tags" Target="../tags/tag561.xml"/><Relationship Id="rId27" Type="http://schemas.openxmlformats.org/officeDocument/2006/relationships/slideLayout" Target="../slideLayouts/slideLayout33.xml"/><Relationship Id="rId26" Type="http://schemas.openxmlformats.org/officeDocument/2006/relationships/tags" Target="../tags/tag576.xml"/><Relationship Id="rId25" Type="http://schemas.openxmlformats.org/officeDocument/2006/relationships/tags" Target="../tags/tag575.xml"/><Relationship Id="rId24" Type="http://schemas.openxmlformats.org/officeDocument/2006/relationships/tags" Target="../tags/tag574.xml"/><Relationship Id="rId23" Type="http://schemas.openxmlformats.org/officeDocument/2006/relationships/image" Target="../media/image12.svg"/><Relationship Id="rId22" Type="http://schemas.openxmlformats.org/officeDocument/2006/relationships/image" Target="../media/image11.png"/><Relationship Id="rId21" Type="http://schemas.openxmlformats.org/officeDocument/2006/relationships/tags" Target="../tags/tag573.xml"/><Relationship Id="rId20" Type="http://schemas.openxmlformats.org/officeDocument/2006/relationships/tags" Target="../tags/tag572.xml"/><Relationship Id="rId2" Type="http://schemas.openxmlformats.org/officeDocument/2006/relationships/tags" Target="../tags/tag560.xml"/><Relationship Id="rId19" Type="http://schemas.openxmlformats.org/officeDocument/2006/relationships/tags" Target="../tags/tag571.xml"/><Relationship Id="rId18" Type="http://schemas.openxmlformats.org/officeDocument/2006/relationships/tags" Target="../tags/tag570.xml"/><Relationship Id="rId17" Type="http://schemas.openxmlformats.org/officeDocument/2006/relationships/image" Target="../media/image10.svg"/><Relationship Id="rId16" Type="http://schemas.openxmlformats.org/officeDocument/2006/relationships/image" Target="../media/image9.png"/><Relationship Id="rId15" Type="http://schemas.openxmlformats.org/officeDocument/2006/relationships/tags" Target="../tags/tag569.xml"/><Relationship Id="rId14" Type="http://schemas.openxmlformats.org/officeDocument/2006/relationships/tags" Target="../tags/tag568.xml"/><Relationship Id="rId13" Type="http://schemas.openxmlformats.org/officeDocument/2006/relationships/tags" Target="../tags/tag567.xml"/><Relationship Id="rId12" Type="http://schemas.openxmlformats.org/officeDocument/2006/relationships/tags" Target="../tags/tag566.xml"/><Relationship Id="rId11" Type="http://schemas.openxmlformats.org/officeDocument/2006/relationships/image" Target="../media/image8.svg"/><Relationship Id="rId10" Type="http://schemas.openxmlformats.org/officeDocument/2006/relationships/image" Target="../media/image7.png"/><Relationship Id="rId1" Type="http://schemas.openxmlformats.org/officeDocument/2006/relationships/tags" Target="../tags/tag55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85.xml"/><Relationship Id="rId8" Type="http://schemas.openxmlformats.org/officeDocument/2006/relationships/tags" Target="../tags/tag584.xml"/><Relationship Id="rId7" Type="http://schemas.openxmlformats.org/officeDocument/2006/relationships/tags" Target="../tags/tag583.xml"/><Relationship Id="rId6" Type="http://schemas.openxmlformats.org/officeDocument/2006/relationships/tags" Target="../tags/tag582.xml"/><Relationship Id="rId5" Type="http://schemas.openxmlformats.org/officeDocument/2006/relationships/tags" Target="../tags/tag581.xml"/><Relationship Id="rId4" Type="http://schemas.openxmlformats.org/officeDocument/2006/relationships/tags" Target="../tags/tag580.xml"/><Relationship Id="rId3" Type="http://schemas.openxmlformats.org/officeDocument/2006/relationships/tags" Target="../tags/tag579.xml"/><Relationship Id="rId2" Type="http://schemas.openxmlformats.org/officeDocument/2006/relationships/tags" Target="../tags/tag578.xml"/><Relationship Id="rId19" Type="http://schemas.openxmlformats.org/officeDocument/2006/relationships/slideLayout" Target="../slideLayouts/slideLayout32.xml"/><Relationship Id="rId18" Type="http://schemas.openxmlformats.org/officeDocument/2006/relationships/tags" Target="../tags/tag594.xml"/><Relationship Id="rId17" Type="http://schemas.openxmlformats.org/officeDocument/2006/relationships/tags" Target="../tags/tag593.xml"/><Relationship Id="rId16" Type="http://schemas.openxmlformats.org/officeDocument/2006/relationships/tags" Target="../tags/tag592.xml"/><Relationship Id="rId15" Type="http://schemas.openxmlformats.org/officeDocument/2006/relationships/tags" Target="../tags/tag591.xml"/><Relationship Id="rId14" Type="http://schemas.openxmlformats.org/officeDocument/2006/relationships/tags" Target="../tags/tag590.xml"/><Relationship Id="rId13" Type="http://schemas.openxmlformats.org/officeDocument/2006/relationships/tags" Target="../tags/tag589.xml"/><Relationship Id="rId12" Type="http://schemas.openxmlformats.org/officeDocument/2006/relationships/tags" Target="../tags/tag588.xml"/><Relationship Id="rId11" Type="http://schemas.openxmlformats.org/officeDocument/2006/relationships/tags" Target="../tags/tag587.xml"/><Relationship Id="rId10" Type="http://schemas.openxmlformats.org/officeDocument/2006/relationships/tags" Target="../tags/tag586.xml"/><Relationship Id="rId1" Type="http://schemas.openxmlformats.org/officeDocument/2006/relationships/tags" Target="../tags/tag57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597.xml"/><Relationship Id="rId2" Type="http://schemas.openxmlformats.org/officeDocument/2006/relationships/tags" Target="../tags/tag596.xml"/><Relationship Id="rId1" Type="http://schemas.openxmlformats.org/officeDocument/2006/relationships/tags" Target="../tags/tag5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"/>
          <p:cNvSpPr>
            <a:spLocks noGrp="1"/>
          </p:cNvSpPr>
          <p:nvPr>
            <p:ph type="body" idx="16386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2025/12/12</a:t>
            </a:r>
            <a:endParaRPr lang="en-US" altLang="en-US"/>
          </a:p>
        </p:txBody>
      </p:sp>
      <p:sp>
        <p:nvSpPr>
          <p:cNvPr id="3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转正答辩报告</a:t>
            </a:r>
            <a:endParaRPr lang="zh-CN" altLang="en-US"/>
          </a:p>
        </p:txBody>
      </p:sp>
      <p:sp>
        <p:nvSpPr>
          <p:cNvPr id="4" name="署名占位符 10"/>
          <p:cNvSpPr>
            <a:spLocks noGrp="1"/>
          </p:cNvSpPr>
          <p:nvPr>
            <p:ph type="body" sz="quarter" idx="16387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汇报人: ×</a:t>
            </a:r>
            <a:r>
              <a:rPr lang="zh-CN" altLang="en-US"/>
              <a:t>×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新用户7日留存优化专项：项目背景与目标拆解</a:t>
            </a:r>
            <a:endParaRPr lang="zh-CN" altLang="en-US"/>
          </a:p>
        </p:txBody>
      </p:sp>
      <p:sp>
        <p:nvSpPr>
          <p:cNvPr id="3" name="装饰  2"/>
          <p:cNvSpPr>
            <a:spLocks noGrp="1"/>
          </p:cNvSpPr>
          <p:nvPr>
            <p:ph type="body" idx="1639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装饰  3"/>
          <p:cNvSpPr>
            <a:spLocks noGrp="1"/>
          </p:cNvSpPr>
          <p:nvPr>
            <p:ph type="body" idx="16396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4" name="图片占位符 23"/>
          <p:cNvPicPr/>
          <p:nvPr>
            <p:ph type="pic" idx="16394"/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" y="1978660"/>
            <a:ext cx="487680" cy="48768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留存现状与核心问题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8"/>
            </p:custDataLst>
          </p:nvPr>
        </p:nvSpPr>
        <p:spPr/>
        <p:txBody>
          <a:bodyPr>
            <a:normAutofit fontScale="90000" lnSpcReduction="20000"/>
          </a:bodyPr>
          <a:p>
            <a:r>
              <a:rPr lang="zh-CN" altLang="en-US"/>
              <a:t>《XX三国志》新用户7日留存率35%，低于同品类均值（40%），引导环节跳出率22%（数据来源：9月用户行为监测报表）。60%流失用户因“引导流程繁琐（8个强制步骤）”，30%因“新手资源无针对性”放弃。</a:t>
            </a:r>
            <a:endParaRPr lang="zh-CN" altLang="en-US"/>
          </a:p>
        </p:txBody>
      </p:sp>
      <p:sp>
        <p:nvSpPr>
          <p:cNvPr id="8" name="装饰  7"/>
          <p:cNvSpPr>
            <a:spLocks noGrp="1"/>
          </p:cNvSpPr>
          <p:nvPr>
            <p:ph type="body" idx="16398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装饰  8"/>
          <p:cNvSpPr>
            <a:spLocks noGrp="1"/>
          </p:cNvSpPr>
          <p:nvPr>
            <p:ph type="body" idx="1639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5" name="图片占位符 24"/>
          <p:cNvPicPr/>
          <p:nvPr>
            <p:ph type="pic" idx="16397"/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66560" y="1978660"/>
            <a:ext cx="487680" cy="48768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idx="16388"/>
            <p:custDataLst>
              <p:tags r:id="rId1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研发资源限制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研发团队Q3季度排期已满，无法支持大规模功能迭代，仅能提供2个小版本的轻量调整窗口。</a:t>
            </a:r>
            <a:endParaRPr lang="zh-CN" altLang="en-US" sz="1400"/>
          </a:p>
        </p:txBody>
      </p:sp>
      <p:sp>
        <p:nvSpPr>
          <p:cNvPr id="13" name="装饰  2"/>
          <p:cNvSpPr>
            <a:spLocks noGrp="1"/>
          </p:cNvSpPr>
          <p:nvPr>
            <p:ph type="body" idx="1640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装饰  3"/>
          <p:cNvSpPr>
            <a:spLocks noGrp="1"/>
          </p:cNvSpPr>
          <p:nvPr>
            <p:ph type="body" idx="16402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3" name="图片占位符 22"/>
          <p:cNvPicPr/>
          <p:nvPr>
            <p:ph type="pic" idx="16400"/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27760" y="4493260"/>
            <a:ext cx="487680" cy="487680"/>
          </a:xfrm>
          <a:prstGeom prst="rect">
            <a:avLst/>
          </a:prstGeom>
        </p:spPr>
      </p:pic>
      <p:sp>
        <p:nvSpPr>
          <p:cNvPr id="16" name="文本占位符 15"/>
          <p:cNvSpPr>
            <a:spLocks noGrp="1"/>
          </p:cNvSpPr>
          <p:nvPr>
            <p:ph type="body" idx="16390"/>
            <p:custDataLst>
              <p:tags r:id="rId2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核心目标与周期规划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/>
            <p:custDataLst>
              <p:tags r:id="rId22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4周内将新用户7日留存提升至45%，引导环节跳出率降至10%以下，方案需适配研发排期并控制成本。</a:t>
            </a:r>
            <a:endParaRPr lang="zh-CN" altLang="en-US" sz="1400"/>
          </a:p>
        </p:txBody>
      </p:sp>
      <p:sp>
        <p:nvSpPr>
          <p:cNvPr id="18" name="装饰  7"/>
          <p:cNvSpPr>
            <a:spLocks noGrp="1"/>
          </p:cNvSpPr>
          <p:nvPr>
            <p:ph type="body" idx="16404"/>
            <p:custDataLst>
              <p:tags r:id="rId2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装饰  8"/>
          <p:cNvSpPr>
            <a:spLocks noGrp="1"/>
          </p:cNvSpPr>
          <p:nvPr>
            <p:ph type="body" idx="16405"/>
            <p:custDataLst>
              <p:tags r:id="rId2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6" name="图片占位符 25"/>
          <p:cNvPicPr/>
          <p:nvPr>
            <p:ph type="pic" idx="16403"/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766560" y="4493260"/>
            <a:ext cx="487680" cy="487680"/>
          </a:xfrm>
          <a:prstGeom prst="rect">
            <a:avLst/>
          </a:prstGeom>
        </p:spPr>
      </p:pic>
      <p:sp>
        <p:nvSpPr>
          <p:cNvPr id="21" name="文本占位符 20"/>
          <p:cNvSpPr>
            <a:spLocks noGrp="1"/>
          </p:cNvSpPr>
          <p:nvPr>
            <p:ph type="body" idx="16392"/>
            <p:custDataLst>
              <p:tags r:id="rId2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分周目标拆解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3"/>
            <p:custDataLst>
              <p:tags r:id="rId29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 sz="1400"/>
              <a:t>第1周：完成方案设计与研发需求对齐；第2周：灰度测试（10%新用户）并收集数据；第3周：迭代方案后全量上线；第4周：数据监控与复盘。</a:t>
            </a:r>
            <a:endParaRPr lang="zh-CN" altLang="en-US" sz="1400"/>
          </a:p>
        </p:txBody>
      </p:sp>
    </p:spTree>
    <p:custDataLst>
      <p:tags r:id="rId3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新用户7日留存优化专项：方案设计与执行细节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 sz="1900"/>
              <a:t>核心优化思路</a:t>
            </a:r>
            <a:endParaRPr lang="zh-CN" altLang="en-US" sz="1900"/>
          </a:p>
        </p:txBody>
      </p:sp>
      <p:sp>
        <p:nvSpPr>
          <p:cNvPr id="4" name="文本占位符 3"/>
          <p:cNvSpPr>
            <a:spLocks noGrp="1"/>
          </p:cNvSpPr>
          <p:nvPr>
            <p:ph type="body" idx="16387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不改变核心玩法，通过“流程轻量化+资源场景化+引导个性化”实现留存提升，适配研发轻量调整需求。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 sz="1900"/>
              <a:t>引导流程重构</a:t>
            </a:r>
            <a:endParaRPr lang="zh-CN" altLang="en-US" sz="1900"/>
          </a:p>
        </p:txBody>
      </p:sp>
      <p:sp>
        <p:nvSpPr>
          <p:cNvPr id="6" name="文本占位符 5"/>
          <p:cNvSpPr>
            <a:spLocks noGrp="1"/>
          </p:cNvSpPr>
          <p:nvPr>
            <p:ph type="body" idx="16389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合并“主城建筑介绍”与“背包系统讲解”为“核心资源入口指引”，删除“邮件系统操作”强制引导，8个步骤精简至4个；优化交互为“NPC语音+动态箭头引导”，新增“跳过引导”按钮（限等级≥L3老账号回归新服用户）。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 sz="1900"/>
              <a:t>新手资源分层发放</a:t>
            </a:r>
            <a:endParaRPr lang="zh-CN" altLang="en-US" sz="1900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新服用户发放“开荒专属兵力包”（5000粮草+2000兵力），老服用户发放“防碾压护盾”（7日免高等级攻击）；晚间注册用户（20:00-23:00）额外发放“夜间挂机收益翻倍卡”。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2"/>
            <p:custDataLst>
              <p:tags r:id="rId8"/>
            </p:custDataLst>
          </p:nvPr>
        </p:nvSpPr>
        <p:spPr/>
        <p:txBody>
          <a:bodyPr>
            <a:normAutofit fontScale="80000"/>
          </a:bodyPr>
          <a:p>
            <a:r>
              <a:rPr lang="zh-CN" altLang="en-US"/>
              <a:t>数据埋点与实时监控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3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在引导各步骤（进入/停留/退出）及资源领取节点增加埋点，搭建“新手引导数据看板”实现小时级更新；组建3人监控小组（运营/研发/客服），每日10点同步数据，波动超5%时2小时内排查原因。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新用户7日留存优化专项：阻碍与解决方案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研发资源冲突</a:t>
            </a:r>
            <a:endParaRPr lang="zh-CN" altLang="en-US"/>
          </a:p>
        </p:txBody>
      </p:sp>
      <p:sp>
        <p:nvSpPr>
          <p:cNvPr id="4" name="装饰  3"/>
          <p:cNvSpPr>
            <a:spLocks noGrp="1"/>
          </p:cNvSpPr>
          <p:nvPr>
            <p:ph type="body" idx="16390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研发原定第2周版本用于修复BUG，无法承接引导优化需求。
解决措施：拆解需求为前端交互调整（无需改动底层逻辑），协调客服承接部分BUG反馈，签订“需求优先级确认单”明确核心任务。执行成效：研发需求按时对接，灰度测试按期启动。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灰度数据异常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1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第2周灰度测试中，引导跳出率降至15%，但留存仅提升至38%，未达预期，低留存用户集中在“无SLG游戏经验”群体。
解决措施：紧急调取数据后新增“新手问答弹窗”（3个核心玩法问题，答对送资源），延长灰度测试2天补充500份无经验用户样本。执行成效：迭代后灰度用户7日留存提升至42%，达到预期。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新用户7日留存优化专项：成果与方法论沉淀</a:t>
            </a:r>
            <a:endParaRPr lang="zh-CN" altLang="en-US"/>
          </a:p>
        </p:txBody>
      </p:sp>
      <p:sp>
        <p:nvSpPr>
          <p:cNvPr id="3" name="装饰  2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c1fa8480-d6d7-11f0-9ee5-4e32319ef154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727200" y="1955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 sz="1900"/>
              <a:t>量化成果概览</a:t>
            </a:r>
            <a:endParaRPr lang="zh-CN" altLang="en-US" sz="1900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新用户7日留存率从35%提升至48%（超额完成目标6.7%）；引导环节跳出率从22%降至9%（低于目标阈值1%）；新手资源使用率从45%提升至78%，用户首次付费时间提前1.2天。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c1fa85a2-d6d7-11f0-9ee5-4e32319ef154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5486400" y="1955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 sz="1900"/>
              <a:t>方案复用价值</a:t>
            </a:r>
            <a:endParaRPr lang="zh-CN" altLang="en-US" sz="1900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优化方案被复用至同工作室《XX战国》手游，助力其新用户7日留存提升6%，验证方法论跨产品适配性。</a:t>
            </a:r>
            <a:endParaRPr lang="zh-CN" altLang="en-US"/>
          </a:p>
        </p:txBody>
      </p:sp>
      <p:sp>
        <p:nvSpPr>
          <p:cNvPr id="11" name="装饰  0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default_3_img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l="21875" r="21875"/>
          <a:stretch>
            <a:fillRect/>
          </a:stretch>
        </p:blipFill>
        <p:spPr>
          <a:xfrm>
            <a:off x="9245600" y="1955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 fontScale="80000"/>
          </a:bodyPr>
          <a:p>
            <a:r>
              <a:rPr lang="zh-CN" altLang="en-US"/>
              <a:t>SLG新用户留存优化公式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沉淀可复用方法论：SLG新用户留存轻量优化公式=精简强制引导步骤（≤5步）+按场景分层发资源+小时级数据监控，已纳入部门《运营工具手册》。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流失付费用户精准召回项目：项目背景与目标拆解</a:t>
            </a:r>
            <a:endParaRPr lang="zh-CN" altLang="en-US"/>
          </a:p>
        </p:txBody>
      </p:sp>
      <p:sp>
        <p:nvSpPr>
          <p:cNvPr id="3" name="装饰  2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流失用户现状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9月底数据显示，近30天流失付费用户共5000人（占付费用户总数20%），其中高付费用户（单月≥500元）1000人、中付费（100-500元）2500人、低付费（＜100元）1500人。</a:t>
            </a:r>
            <a:endParaRPr lang="zh-CN" altLang="en-US"/>
          </a:p>
        </p:txBody>
      </p:sp>
      <p:sp>
        <p:nvSpPr>
          <p:cNvPr id="6" name="装饰  5"/>
          <p:cNvSpPr>
            <a:spLocks noGrp="1"/>
          </p:cNvSpPr>
          <p:nvPr>
            <p:ph type="body" idx="16393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过往召回问题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采用“全量邮件推送通用福利”方式，召回率仅4.8%，单用户召回成本高达18元（远超公司15元成本红线），召回效果与成本控制双不达标。</a:t>
            </a:r>
            <a:endParaRPr lang="zh-CN" altLang="en-US"/>
          </a:p>
        </p:txBody>
      </p:sp>
      <p:sp>
        <p:nvSpPr>
          <p:cNvPr id="9" name="装饰  8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核心目标设定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2周内实现整体召回率≥10%，高付费用户召回率≥20%，单用户召回成本≤15元；召回用户7日留存率≥30%，避免“薅完福利即流失”。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流失付费用户精准召回项目：用户分群与策略设计</a:t>
            </a:r>
            <a:endParaRPr lang="zh-CN" altLang="en-US"/>
          </a:p>
        </p:txBody>
      </p:sp>
      <p:pic>
        <p:nvPicPr>
          <p:cNvPr id="3" name="图片占位符 2" descr="be8bb7d6-d6d7-11f0-9ee5-4e32319ef154"/>
          <p:cNvPicPr>
            <a:picLocks noChangeAspect="1"/>
          </p:cNvPicPr>
          <p:nvPr>
            <p:ph type="pic" idx="16390"/>
            <p:custDataLst>
              <p:tags r:id="rId2"/>
            </p:custDataLst>
          </p:nvPr>
        </p:nvPicPr>
        <p:blipFill>
          <a:blip r:embed="rId3"/>
          <a:srcRect l="5224" r="5224"/>
          <a:stretch>
            <a:fillRect/>
          </a:stretch>
        </p:blipFill>
        <p:spPr>
          <a:xfrm>
            <a:off x="609600" y="19558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高付费肝度敏感组（1000人）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人群特征：单月付费≥500元，日均在线≥4小时，多为公会管理；流失原因：游戏肝度过高，无时间参与公会活动。召回渠道：企业微信1V1+专属客服电话；专属福利：肝度减负礼包（5张“自动完成任务卡”）、公会专属管理工具、7日客服一对一答疑；触达话术：“XX主公您好，我们已为您定制专属减负方案，您的公会成员还在等您带队攻城，点击链接即可领取回归福利”。</a:t>
            </a:r>
            <a:endParaRPr lang="zh-CN" altLang="en-US"/>
          </a:p>
        </p:txBody>
      </p:sp>
      <p:pic>
        <p:nvPicPr>
          <p:cNvPr id="6" name="图片占位符 5" descr="be8bb43c-d6d7-11f0-9ee5-4e32319ef154"/>
          <p:cNvPicPr>
            <a:picLocks noChangeAspect="1"/>
          </p:cNvPicPr>
          <p:nvPr>
            <p:ph type="pic" idx="16391"/>
            <p:custDataLst>
              <p:tags r:id="rId6"/>
            </p:custDataLst>
          </p:nvPr>
        </p:nvPicPr>
        <p:blipFill>
          <a:blip r:embed="rId7"/>
          <a:srcRect t="4167" r="35933"/>
          <a:stretch>
            <a:fillRect/>
          </a:stretch>
        </p:blipFill>
        <p:spPr>
          <a:xfrm>
            <a:off x="609600" y="429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中付费玩法缺失组（2500人）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人群特征：单月付费100-500元，偏好PVP玩法；流失原因：版本无新玩法，PVP匹配机制失衡。召回渠道：定向邮件+游戏内弹窗（账号登录触达）；专属福利：新赛季PVP体验券（优先匹配同战力玩家）、好友召回奖励、新武将体验卡（7天）；触达话术：“新赛季跨服战已开启，专属匹配机制已优化，登录即可领取新武将，和老友并肩作战赢海量奖励”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流失付费用户精准召回项目：用户分群与策略设计</a:t>
            </a:r>
            <a:endParaRPr lang="zh-CN" altLang="en-US"/>
          </a:p>
        </p:txBody>
      </p:sp>
      <p:pic>
        <p:nvPicPr>
          <p:cNvPr id="3" name="内容占位符 2" descr="bff4c851-d6d7-11f0-ad1e-b61ab1f2b7a0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971" b="971"/>
          <a:stretch>
            <a:fillRect/>
          </a:stretch>
        </p:blipFill>
        <p:spPr>
          <a:xfrm>
            <a:off x="609600" y="3759200"/>
            <a:ext cx="10972800" cy="2489200"/>
          </a:xfrm>
          <a:custGeom>
            <a:avLst/>
            <a:gdLst>
              <a:gd name="connisteX0" fmla="*/ 0 w 10972800"/>
              <a:gd name="connsiteY0" fmla="*/ 203200 h 2489200"/>
              <a:gd name="connisteX1" fmla="*/ 203200 w 10972800"/>
              <a:gd name="connsiteY1" fmla="*/ 0 h 2489200"/>
              <a:gd name="connisteX2" fmla="*/ 10769600 w 10972800"/>
              <a:gd name="connsiteY2" fmla="*/ 0 h 2489200"/>
              <a:gd name="connisteX3" fmla="*/ 10972800 w 10972800"/>
              <a:gd name="connsiteY3" fmla="*/ 203200 h 2489200"/>
              <a:gd name="connisteX4" fmla="*/ 10972800 w 10972800"/>
              <a:gd name="connsiteY4" fmla="*/ 2286000 h 2489200"/>
              <a:gd name="connisteX5" fmla="*/ 10769600 w 10972800"/>
              <a:gd name="connsiteY5" fmla="*/ 2489200 h 2489200"/>
              <a:gd name="connisteX6" fmla="*/ 203200 w 10972800"/>
              <a:gd name="connsiteY6" fmla="*/ 2489200 h 2489200"/>
              <a:gd name="connisteX7" fmla="*/ 0 w 10972800"/>
              <a:gd name="connsiteY7" fmla="*/ 2286000 h 2489200"/>
              <a:gd name="connisteX8" fmla="*/ 0 w 10972800"/>
              <a:gd name="connsiteY8" fmla="*/ 203200 h 248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48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286000"/>
                </a:lnTo>
                <a:cubicBezTo>
                  <a:pt x="10972800" y="2398224"/>
                  <a:pt x="10881824" y="2489200"/>
                  <a:pt x="10769600" y="2489200"/>
                </a:cubicBezTo>
                <a:lnTo>
                  <a:pt x="203200" y="2489200"/>
                </a:lnTo>
                <a:cubicBezTo>
                  <a:pt x="90976" y="2489200"/>
                  <a:pt x="0" y="2398224"/>
                  <a:pt x="0" y="2286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3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低付费福利不足组（1500人）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人群特征：单月付费＜100元，多为学生/职场新人；流失原因：福利活动少，资源获取难度高。召回渠道：公众号推文+社群定向推送；专属福利：双倍资源月卡（首月半价）、首充奖励重置、每日签到额外领粮草；触达话术：“新手专属福利升级，双倍资源月卡半价购，首充奖励可重置，登录即可解锁，轻松开荒不氪金”。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流失付费用户精准召回项目：成本管控与效果验证</a:t>
            </a:r>
            <a:endParaRPr lang="zh-CN" altLang="en-US"/>
          </a:p>
        </p:txBody>
      </p:sp>
      <p:pic>
        <p:nvPicPr>
          <p:cNvPr id="3" name="内容占位符 2" descr="bf9f6986-d6d7-11f0-ad1e-b61ab1f2b7a0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128" b="128"/>
          <a:stretch>
            <a:fillRect/>
          </a:stretch>
        </p:blipFill>
        <p:spPr>
          <a:xfrm>
            <a:off x="609600" y="1524000"/>
            <a:ext cx="10972800" cy="2235200"/>
          </a:xfrm>
          <a:custGeom>
            <a:avLst/>
            <a:gdLst>
              <a:gd name="connisteX0" fmla="*/ 0 w 10972800"/>
              <a:gd name="connsiteY0" fmla="*/ 203200 h 2235200"/>
              <a:gd name="connisteX1" fmla="*/ 203200 w 10972800"/>
              <a:gd name="connsiteY1" fmla="*/ 0 h 2235200"/>
              <a:gd name="connisteX2" fmla="*/ 10769600 w 10972800"/>
              <a:gd name="connsiteY2" fmla="*/ 0 h 2235200"/>
              <a:gd name="connisteX3" fmla="*/ 10972800 w 10972800"/>
              <a:gd name="connsiteY3" fmla="*/ 203200 h 2235200"/>
              <a:gd name="connisteX4" fmla="*/ 10972800 w 10972800"/>
              <a:gd name="connsiteY4" fmla="*/ 2032000 h 2235200"/>
              <a:gd name="connisteX5" fmla="*/ 10769600 w 10972800"/>
              <a:gd name="connsiteY5" fmla="*/ 2235200 h 2235200"/>
              <a:gd name="connisteX6" fmla="*/ 203200 w 10972800"/>
              <a:gd name="connsiteY6" fmla="*/ 2235200 h 2235200"/>
              <a:gd name="connisteX7" fmla="*/ 0 w 10972800"/>
              <a:gd name="connsiteY7" fmla="*/ 2032000 h 2235200"/>
              <a:gd name="connisteX8" fmla="*/ 0 w 10972800"/>
              <a:gd name="connsiteY8" fmla="*/ 203200 h 223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3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32000"/>
                </a:lnTo>
                <a:cubicBezTo>
                  <a:pt x="10972800" y="2144224"/>
                  <a:pt x="10881824" y="2235200"/>
                  <a:pt x="10769600" y="2235200"/>
                </a:cubicBezTo>
                <a:lnTo>
                  <a:pt x="203200" y="2235200"/>
                </a:lnTo>
                <a:cubicBezTo>
                  <a:pt x="90976" y="2235200"/>
                  <a:pt x="0" y="2144224"/>
                  <a:pt x="0" y="2032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3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成本管控核心措施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设置“有效召回”判定标准：仅召回后7日登录≥3天且付费≥20元的用户计入有效召回，避免“薅完福利即流失”；分层控制福利成本：高付费组20元/人（召回后ARPU达140元），中付费组10元/人，低付费组5元/人，整体单用户召回成本控制在12元。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项目最终成果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 sz="1100"/>
              <a:t>整体召回率达12%（目标10%），其中高付费用户召回率28%（目标20%）；召回用户7日留存率32%（目标30%），30日留存率21%；召回用户后续7日付费总额8.4万元，投入成本6万元，ROI达1:1.4。</a:t>
            </a:r>
            <a:endParaRPr lang="zh-CN" altLang="en-US" sz="1100"/>
          </a:p>
        </p:txBody>
      </p:sp>
      <p:sp>
        <p:nvSpPr>
          <p:cNvPr id="10" name="装饰  9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数据资产沉淀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 sz="1100"/>
              <a:t>搭建《流失付费用户召回标签体系》，覆盖15个用户标签（含付费金额、游戏时长、流失原因等），为后续精准召回提供数据支撑。</a:t>
            </a:r>
            <a:endParaRPr lang="zh-CN" altLang="en-US" sz="1100"/>
          </a:p>
        </p:txBody>
      </p:sp>
    </p:spTree>
    <p:custDataLst>
      <p:tags r:id="rId1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新用户运营方法论实践与拓展</a:t>
            </a:r>
            <a:endParaRPr lang="zh-CN" altLang="en-US"/>
          </a:p>
        </p:txBody>
      </p:sp>
      <p:sp>
        <p:nvSpPr>
          <p:cNvPr id="3" name="装饰  2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bf149520-d6d7-11f0-ad1e-b61ab1f2b7a0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l="725" r="725"/>
          <a:stretch>
            <a:fillRect/>
          </a:stretch>
        </p:blipFill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方法论核心公式与实践成果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fontScale="90000" lnSpcReduction="10000"/>
          </a:bodyPr>
          <a:p>
            <a:r>
              <a:rPr lang="zh-CN" altLang="en-US"/>
              <a:t>SLG新用户留存轻量优化公式：精简强制引导步骤（≤5步）+按场景分层发资源+小时级数据监控。应用于《XX三国志》，7日留存从35%提升至48%，引导跳出率从22%降至9%，新手资源使用率达78%。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bf1494a4-d6d7-11f0-ad1e-b61ab1f2b7a0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r="1997" b="556"/>
          <a:stretch>
            <a:fillRect/>
          </a:stretch>
        </p:blipFill>
        <p:spPr>
          <a:xfrm>
            <a:off x="43688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133600 h 2336800"/>
              <a:gd name="connisteX3" fmla="*/ 3251200 w 3454400"/>
              <a:gd name="connsiteY3" fmla="*/ 2336800 h 2336800"/>
              <a:gd name="connisteX4" fmla="*/ 203200 w 3454400"/>
              <a:gd name="connsiteY4" fmla="*/ 2336800 h 2336800"/>
              <a:gd name="connisteX5" fmla="*/ 0 w 3454400"/>
              <a:gd name="connsiteY5" fmla="*/ 21336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 sz="1700"/>
              <a:t>跨产品复用案例</a:t>
            </a:r>
            <a:endParaRPr lang="zh-CN" altLang="en-US" sz="1700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方案复用于同工作室《XX战国》手游，助力其新用户7日留存提升6%，验证方法论在SLG品类内的普适性。</a:t>
            </a:r>
            <a:endParaRPr lang="zh-CN" altLang="en-US" sz="1400"/>
          </a:p>
        </p:txBody>
      </p:sp>
      <p:sp>
        <p:nvSpPr>
          <p:cNvPr id="11" name="装饰  0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bf1496c6-d6d7-11f0-ad1e-b61ab1f2b7a0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l="8424" r="8424"/>
          <a:stretch>
            <a:fillRect/>
          </a:stretch>
        </p:blipFill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 sz="1700"/>
              <a:t>未来拓展方向</a:t>
            </a:r>
            <a:endParaRPr lang="zh-CN" altLang="en-US" sz="170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计划拓展至“次留优化”“30日留存提升”等场景，针对不同阶段用户设计差异化引导策略；探索在RPG、卡牌等其他品类游戏中的适配性调整。</a:t>
            </a:r>
            <a:endParaRPr lang="zh-CN" altLang="en-US" sz="1400"/>
          </a:p>
        </p:txBody>
      </p:sp>
    </p:spTree>
    <p:custDataLst>
      <p:tags r:id="rId1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流失用户召回策略的复用与优化</a:t>
            </a:r>
            <a:endParaRPr lang="zh-CN" altLang="en-US"/>
          </a:p>
        </p:txBody>
      </p:sp>
      <p:pic>
        <p:nvPicPr>
          <p:cNvPr id="3" name="内容占位符 2" descr="be8dc89b-d6d7-11f0-ad1e-b61ab1f2b7a0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1103" b="4375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1828800 h 2032000"/>
              <a:gd name="connisteX5" fmla="*/ 3251200 w 3454400"/>
              <a:gd name="connsiteY5" fmla="*/ 2032000 h 2032000"/>
              <a:gd name="connisteX6" fmla="*/ 203200 w 3454400"/>
              <a:gd name="connsiteY6" fmla="*/ 2032000 h 2032000"/>
              <a:gd name="connisteX7" fmla="*/ 0 w 3454400"/>
              <a:gd name="connsiteY7" fmla="*/ 1828800 h 2032000"/>
              <a:gd name="connisteX8" fmla="*/ 0 w 34544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分层召回策略的复用价值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基于用户付费能力、行为特征、流失原因的三维分层模型，在《XX三国志》中实现整体召回率12%（目标10%），高付费用户召回率28%（目标20%），ROI达1:1.4，可直接复用于同类型付费用户召回场景。</a:t>
            </a:r>
            <a:endParaRPr lang="zh-CN" altLang="en-US"/>
          </a:p>
        </p:txBody>
      </p:sp>
      <p:pic>
        <p:nvPicPr>
          <p:cNvPr id="6" name="内容占位符 5" descr="be8dcaa8-d6d7-11f0-ad1e-b61ab1f2b7a0"/>
          <p:cNvPicPr>
            <a:picLocks noChangeAspect="1"/>
          </p:cNvPicPr>
          <p:nvPr>
            <p:ph idx="16393"/>
            <p:custDataLst>
              <p:tags r:id="rId6"/>
            </p:custDataLst>
          </p:nvPr>
        </p:nvPicPr>
        <p:blipFill>
          <a:blip r:embed="rId7"/>
          <a:srcRect l="4583" t="27757" r="13542"/>
          <a:stretch>
            <a:fillRect/>
          </a:stretch>
        </p:blipFill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1828800 h 2032000"/>
              <a:gd name="connisteX5" fmla="*/ 3251200 w 3454400"/>
              <a:gd name="connsiteY5" fmla="*/ 2032000 h 2032000"/>
              <a:gd name="connisteX6" fmla="*/ 203200 w 3454400"/>
              <a:gd name="connsiteY6" fmla="*/ 2032000 h 2032000"/>
              <a:gd name="connisteX7" fmla="*/ 0 w 3454400"/>
              <a:gd name="connsiteY7" fmla="*/ 1828800 h 2032000"/>
              <a:gd name="connisteX8" fmla="*/ 0 w 34544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多场景适配思路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针对“版本更新流失用户”，可复用“玩法缺失组”策略，突出新内容体验；针对“季节性流失用户”，适配“福利不足组”福利体系，设计回归周期专属奖励。</a:t>
            </a:r>
            <a:endParaRPr lang="zh-CN" altLang="en-US"/>
          </a:p>
        </p:txBody>
      </p:sp>
      <p:pic>
        <p:nvPicPr>
          <p:cNvPr id="9" name="内容占位符 8" descr="be8dc87e-d6d7-11f0-ad1e-b61ab1f2b7a0"/>
          <p:cNvPicPr>
            <a:picLocks noChangeAspect="1"/>
          </p:cNvPicPr>
          <p:nvPr>
            <p:ph idx="16394"/>
            <p:custDataLst>
              <p:tags r:id="rId10"/>
            </p:custDataLst>
          </p:nvPr>
        </p:nvPicPr>
        <p:blipFill>
          <a:blip r:embed="rId11"/>
          <a:srcRect t="19844" b="2031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1828800 h 2032000"/>
              <a:gd name="connisteX5" fmla="*/ 3251200 w 3454400"/>
              <a:gd name="connsiteY5" fmla="*/ 2032000 h 2032000"/>
              <a:gd name="connisteX6" fmla="*/ 203200 w 3454400"/>
              <a:gd name="connsiteY6" fmla="*/ 2032000 h 2032000"/>
              <a:gd name="connisteX7" fmla="*/ 0 w 3454400"/>
              <a:gd name="connsiteY7" fmla="*/ 1828800 h 2032000"/>
              <a:gd name="connisteX8" fmla="*/ 0 w 34544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优化迭代方向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1. 引入AI算法优化标签体系，提升用户分层精准度；2. 测试短视频广告、直播召回等新兴渠道，降低触达成本；3. 建立召回用户长期跟踪机制，每月输出效果复盘，动态调整福利成本与话术策略。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  <p:sp>
        <p:nvSpPr>
          <p:cNvPr id="5" name="装饰  4"/>
          <p:cNvSpPr>
            <a:spLocks noGrp="1"/>
          </p:cNvSpPr>
          <p:nvPr>
            <p:ph type="body" idx="1639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试用期工作概览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  <p:sp>
        <p:nvSpPr>
          <p:cNvPr id="8" name="装饰  7"/>
          <p:cNvSpPr>
            <a:spLocks noGrp="1"/>
          </p:cNvSpPr>
          <p:nvPr>
            <p:ph type="body" idx="16398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核心项目复盘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  <p:sp>
        <p:nvSpPr>
          <p:cNvPr id="11" name="装饰  0"/>
          <p:cNvSpPr>
            <a:spLocks noGrp="1"/>
          </p:cNvSpPr>
          <p:nvPr>
            <p:ph type="body" idx="1639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岗位能力评估与反思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r>
              <a:rPr lang="en-US" altLang="en-US"/>
              <a:t>04</a:t>
            </a:r>
            <a:endParaRPr lang="en-US" altLang="en-US"/>
          </a:p>
        </p:txBody>
      </p:sp>
      <p:sp>
        <p:nvSpPr>
          <p:cNvPr id="14" name="装饰  3"/>
          <p:cNvSpPr>
            <a:spLocks noGrp="1"/>
          </p:cNvSpPr>
          <p:nvPr>
            <p:ph type="body" idx="16400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未来工作规划与展望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6"/>
            <p:custDataLst>
              <p:tags r:id="rId15"/>
            </p:custDataLst>
          </p:nvPr>
        </p:nvSpPr>
        <p:spPr/>
        <p:txBody>
          <a:bodyPr/>
          <a:p>
            <a:r>
              <a:rPr lang="en-US" altLang="en-US"/>
              <a:t>05</a:t>
            </a:r>
            <a:endParaRPr lang="en-US" altLang="en-US"/>
          </a:p>
        </p:txBody>
      </p:sp>
      <p:sp>
        <p:nvSpPr>
          <p:cNvPr id="17" name="装饰  6"/>
          <p:cNvSpPr>
            <a:spLocks noGrp="1"/>
          </p:cNvSpPr>
          <p:nvPr>
            <p:ph type="body" idx="1640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致谢</a:t>
            </a:r>
            <a:endParaRPr lang="zh-CN" altLang="en-US"/>
          </a:p>
        </p:txBody>
      </p:sp>
    </p:spTree>
    <p:custDataLst>
      <p:tags r:id="rId18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岗位能力评估与反思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核心能力匹配度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独立完成用户数据分析，定位核心运营痛点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已掌握用户分层、行为路径分析等技能，可输出专业分析报告。完成《新用户流失核心原因分析报告》，精准定位引导流程问题，支撑留存优化项目。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 sz="1700"/>
              <a:t>具备中小型运营活动的全流程落地能力</a:t>
            </a:r>
            <a:endParaRPr lang="zh-CN" altLang="en-US" sz="1700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可独立完成方案设计、资源协调、数据复盘。主导流失付费用户召回项目，从方案设计到落地复盘全流程负责，超额达成目标。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 sz="1700"/>
              <a:t>能与研发、客服等跨部门高效协作</a:t>
            </a:r>
            <a:endParaRPr lang="zh-CN" altLang="en-US" sz="170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3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建立跨部门需求同步机制，解决资源冲突问题。新用户留存项目中，协调研发、客服资源，推动方案按期上线。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7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5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 sz="1700"/>
              <a:t>具备方法论沉淀意识，可复用运营经验</a:t>
            </a:r>
            <a:endParaRPr lang="zh-CN" altLang="en-US" sz="170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沉淀2套可复用运营方法论，已在团队内推广。新用户留存、付费召回方法论被纳入部门《运营工具手册》。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试用期能力成长量化对比</a:t>
            </a:r>
            <a:endParaRPr lang="zh-CN" altLang="en-US"/>
          </a:p>
        </p:txBody>
      </p:sp>
      <p:sp>
        <p:nvSpPr>
          <p:cNvPr id="3" name="装饰  2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bd74d4cf-d6d7-11f0-ad1e-b61ab1f2b7a0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l="9457" t="24609" r="7405" b="12109"/>
          <a:stretch>
            <a:fillRect/>
          </a:stretch>
        </p:blipFill>
        <p:spPr>
          <a:xfrm>
            <a:off x="914400" y="1828800"/>
            <a:ext cx="2844800" cy="16256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数据分析能力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入职初期仅能整理基础数据，无法做归因分析；试用期结束可独立完成用户画像、行为路径分析，使用GrowingIO搭建数据看板。搭建《新手引导数据看板》，实现小时级数据监控。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bd74d3a6-d6d7-11f0-ad1e-b61ab1f2b7a0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l="6320" t="11719" r="1292" b="14453"/>
          <a:stretch>
            <a:fillRect/>
          </a:stretch>
        </p:blipFill>
        <p:spPr>
          <a:xfrm>
            <a:off x="4673600" y="1828800"/>
            <a:ext cx="2844800" cy="16256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跨部门协作能力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入职初期被动对接需求，易出现信息偏差；试用期结束主动建立需求同步机制，需求落地效率提升40%。建立“运营-研发周需求同步表”，避免2次以上需求延期。</a:t>
            </a:r>
            <a:endParaRPr lang="zh-CN" altLang="en-US"/>
          </a:p>
        </p:txBody>
      </p:sp>
      <p:sp>
        <p:nvSpPr>
          <p:cNvPr id="11" name="装饰  0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bd74d4c5-d6d7-11f0-ad1e-b61ab1f2b7a0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t="11942" b="11942"/>
          <a:stretch>
            <a:fillRect/>
          </a:stretch>
        </p:blipFill>
        <p:spPr>
          <a:xfrm>
            <a:off x="8432800" y="1828800"/>
            <a:ext cx="2844800" cy="1625600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活动策划能力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入职初期仅能协助执行，无法独立设计方案；试用期结束可独立设计差异化运营方案，方案通过率达90%。流失用户召回方案1次通过评审，无大改。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现存短板与改进计划</a:t>
            </a:r>
            <a:endParaRPr lang="zh-CN" altLang="en-US"/>
          </a:p>
        </p:txBody>
      </p:sp>
      <p:sp>
        <p:nvSpPr>
          <p:cNvPr id="3" name="装饰  2"/>
          <p:cNvSpPr>
            <a:spLocks noGrp="1"/>
          </p:cNvSpPr>
          <p:nvPr>
            <p:ph type="body" idx="1639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/>
          <p:cNvPicPr/>
          <p:nvPr>
            <p:ph type="pic" idx="16390"/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4000" y="2159000"/>
            <a:ext cx="812800" cy="8128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竞品分析深度不足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具体表现为仅能分析竞品表面功能，无法拆解其付费体系逻辑。改进措施：每周拆解1款头部SLG产品（如《率土之滨》）的付费模型，输出1份分析笔记；参加公司“竞品分析专项培训”（每月2次）；向资深运营导师请教付费体系设计逻辑。预期达成时间：转正后3个月内，可独立完成竞品付费体系深度拆解。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3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1" name="图片占位符 10"/>
          <p:cNvPicPr/>
          <p:nvPr>
            <p:ph type="pic" idx="16392"/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85200" y="2159000"/>
            <a:ext cx="812800" cy="8128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大型活动统筹能力欠缺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具体表现为未牵头过超10万人的大型版本活动。改进措施：转正后协助资深运营承接《XX三国志》S10赛季活动，负责用户触达模块；学习大型活动的风险预案设计，完成2份预案模拟方案；参与活动复盘会，积累统筹经验。预期达成时间：转正后6个月内，可独立牵头中型版本活动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优势与核心竞争力</a:t>
            </a:r>
            <a:endParaRPr lang="zh-CN" altLang="en-US"/>
          </a:p>
        </p:txBody>
      </p:sp>
      <p:pic>
        <p:nvPicPr>
          <p:cNvPr id="3" name="内容占位符 2" descr="be99645d-d6d7-11f0-ad1e-b61ab1f2b7a0"/>
          <p:cNvPicPr>
            <a:picLocks noChangeAspect="1"/>
          </p:cNvPicPr>
          <p:nvPr>
            <p:ph idx="16394"/>
            <p:custDataLst>
              <p:tags r:id="rId2"/>
            </p:custDataLst>
          </p:nvPr>
        </p:nvPicPr>
        <p:blipFill>
          <a:blip r:embed="rId3"/>
          <a:srcRect l="24259" r="23519"/>
          <a:stretch>
            <a:fillRect/>
          </a:stretch>
        </p:blipFill>
        <p:spPr>
          <a:xfrm>
            <a:off x="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3"/>
          <p:cNvSpPr>
            <a:spLocks noGrp="1"/>
          </p:cNvSpPr>
          <p:nvPr>
            <p:ph type="body" idx="16395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精准数据洞察能力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 sz="1400"/>
              <a:t>熟练运用Excel、GrowingIO等工具，可独立完成用户画像与行为路径分析，曾搭建新手引导数据看板实现小时级监控，助力新用户7日留存提升13%。</a:t>
            </a:r>
            <a:endParaRPr lang="zh-CN" altLang="en-US" sz="1400"/>
          </a:p>
        </p:txBody>
      </p:sp>
      <p:sp>
        <p:nvSpPr>
          <p:cNvPr id="7" name="装饰  6"/>
          <p:cNvSpPr>
            <a:spLocks noGrp="1"/>
          </p:cNvSpPr>
          <p:nvPr>
            <p:ph type="body" idx="1639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差异化活动落地能力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擅长针对不同用户分层设计运营方案，主导的流失付费用户召回项目中，通过三类差异化策略实现整体召回率12%，ROI达1:1.4，方案1次通过评审。</a:t>
            </a:r>
            <a:endParaRPr lang="zh-CN" altLang="en-US"/>
          </a:p>
        </p:txBody>
      </p:sp>
      <p:sp>
        <p:nvSpPr>
          <p:cNvPr id="10" name="装饰  9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跨部门高效协作能力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具备主动资源协调意识，建立“运营-研发周需求同步表”，在新用户留存项目中成功为研发团队腾出2人/3天调整时间，保障方案按期上线，需求落地效率提升40%。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8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2"/>
            <p:custDataLst>
              <p:tags r:id="rId1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方法论沉淀与复用能力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5"/>
            </p:custDataLst>
          </p:nvPr>
        </p:nvSpPr>
        <p:spPr/>
        <p:txBody>
          <a:bodyPr>
            <a:normAutofit fontScale="90000" lnSpcReduction="20000"/>
          </a:bodyPr>
          <a:p>
            <a:r>
              <a:rPr lang="zh-CN" altLang="en-US"/>
              <a:t>试用期内沉淀SLG新用户留存优化公式、流失付费用户分层召回策略2套方法论，被纳入部门《运营工具手册》，并成功复用于同工作室《XX战国》手游，助力其留存提升6%。</a:t>
            </a:r>
            <a:endParaRPr lang="zh-CN" altLang="en-US"/>
          </a:p>
        </p:txBody>
      </p:sp>
    </p:spTree>
    <p:custDataLst>
      <p:tags r:id="rId16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持续改进方向与行动承诺</a:t>
            </a:r>
            <a:endParaRPr lang="zh-CN" altLang="en-US"/>
          </a:p>
        </p:txBody>
      </p:sp>
      <p:pic>
        <p:nvPicPr>
          <p:cNvPr id="13" name="图片占位符 12"/>
          <p:cNvPicPr/>
          <p:nvPr>
            <p:ph type="pic" idx="16392"/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3200" y="1803400"/>
            <a:ext cx="1524000" cy="152400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 sz="1900"/>
              <a:t>深化竞品分析能力</a:t>
            </a:r>
            <a:endParaRPr lang="zh-CN" altLang="en-US" sz="1900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fontScale="90000" lnSpcReduction="20000"/>
          </a:bodyPr>
          <a:p>
            <a:r>
              <a:rPr lang="zh-CN" altLang="en-US"/>
              <a:t>短板表现：当前仅能分析竞品表面功能，无法深度拆解付费体系逻辑。改进行动：每周拆解1款头部SLG产品（如《率土之滨》）的付费模型，输出1份分析笔记；参加公司“竞品分析专项培训”（每月2次）；向资深运营导师请教付费体系设计逻辑。预期达成时间：转正后3个月内，可独立完成竞品付费体系深度拆解。</a:t>
            </a:r>
            <a:endParaRPr lang="zh-CN" altLang="en-US"/>
          </a:p>
        </p:txBody>
      </p:sp>
      <p:pic>
        <p:nvPicPr>
          <p:cNvPr id="14" name="图片占位符 13"/>
          <p:cNvPicPr/>
          <p:nvPr>
            <p:ph type="pic" idx="16393"/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34000" y="1803400"/>
            <a:ext cx="1524000" cy="1524000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 sz="1900"/>
              <a:t>提升大型活动统筹能力</a:t>
            </a:r>
            <a:endParaRPr lang="zh-CN" altLang="en-US" sz="1900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 sz="1400"/>
              <a:t>短板表现：尚未牵头过超10万人的大型版本活动。改进行动：转正后协助承接《XX三国志》S10赛季活动，负责用户触达模块，学习风险预案设计并完成2份模拟方案，6个月内实现独立牵头中型版本活动。</a:t>
            </a:r>
            <a:endParaRPr lang="zh-CN" altLang="en-US" sz="1400"/>
          </a:p>
        </p:txBody>
      </p:sp>
      <p:pic>
        <p:nvPicPr>
          <p:cNvPr id="12" name="图片占位符 11"/>
          <p:cNvPicPr/>
          <p:nvPr>
            <p:ph type="pic" idx="16394"/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94800" y="1803400"/>
            <a:ext cx="1524000" cy="1524000"/>
          </a:xfrm>
          <a:prstGeom prst="rect">
            <a:avLst/>
          </a:pr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 fontScale="80000"/>
          </a:bodyPr>
          <a:p>
            <a:r>
              <a:rPr lang="zh-CN" altLang="en-US"/>
              <a:t>强化SLG核心运营逻辑掌握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能力目标：3个月内全面掌握SLG产品核心运营逻辑。行动路径：深度体验《率土之滨》《王国纪元》2款头部产品，每周输出“玩法+付费”分析笔记，参与公司“SLG运营进阶培训”并完成实操作业。</a:t>
            </a:r>
            <a:endParaRPr lang="zh-CN" altLang="en-US" sz="1400"/>
          </a:p>
        </p:txBody>
      </p:sp>
    </p:spTree>
    <p:custDataLst>
      <p:tags r:id="rId17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持续改进方向与行动承诺</a:t>
            </a:r>
            <a:endParaRPr lang="zh-CN" altLang="en-US"/>
          </a:p>
        </p:txBody>
      </p:sp>
      <p:pic>
        <p:nvPicPr>
          <p:cNvPr id="3" name="内容占位符 2" descr="bfb41007-d6d7-11f0-ad1e-b61ab1f2b7a0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951" b="951"/>
          <a:stretch>
            <a:fillRect/>
          </a:stretch>
        </p:blipFill>
        <p:spPr>
          <a:xfrm>
            <a:off x="609600" y="609600"/>
            <a:ext cx="10972800" cy="3556000"/>
          </a:xfrm>
          <a:custGeom>
            <a:avLst/>
            <a:gdLst>
              <a:gd name="connisteX0" fmla="*/ 0 w 10972800"/>
              <a:gd name="connsiteY0" fmla="*/ 203200 h 3556000"/>
              <a:gd name="connisteX1" fmla="*/ 203200 w 10972800"/>
              <a:gd name="connsiteY1" fmla="*/ 0 h 3556000"/>
              <a:gd name="connisteX2" fmla="*/ 10769600 w 10972800"/>
              <a:gd name="connsiteY2" fmla="*/ 0 h 3556000"/>
              <a:gd name="connisteX3" fmla="*/ 10972800 w 10972800"/>
              <a:gd name="connsiteY3" fmla="*/ 203200 h 3556000"/>
              <a:gd name="connisteX4" fmla="*/ 10972800 w 10972800"/>
              <a:gd name="connsiteY4" fmla="*/ 3352800 h 3556000"/>
              <a:gd name="connisteX5" fmla="*/ 10769600 w 10972800"/>
              <a:gd name="connsiteY5" fmla="*/ 3556000 h 3556000"/>
              <a:gd name="connisteX6" fmla="*/ 203200 w 10972800"/>
              <a:gd name="connsiteY6" fmla="*/ 3556000 h 3556000"/>
              <a:gd name="connisteX7" fmla="*/ 0 w 10972800"/>
              <a:gd name="connsiteY7" fmla="*/ 3352800 h 3556000"/>
              <a:gd name="connisteX8" fmla="*/ 0 w 10972800"/>
              <a:gd name="connsiteY8" fmla="*/ 203200 h 355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55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352800"/>
                </a:lnTo>
                <a:cubicBezTo>
                  <a:pt x="10972800" y="3465024"/>
                  <a:pt x="10881824" y="3556000"/>
                  <a:pt x="10769600" y="3556000"/>
                </a:cubicBezTo>
                <a:lnTo>
                  <a:pt x="203200" y="3556000"/>
                </a:lnTo>
                <a:cubicBezTo>
                  <a:pt x="90976" y="3556000"/>
                  <a:pt x="0" y="3465024"/>
                  <a:pt x="0" y="3352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建立长效业务跟踪机制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工作承诺：跟进下季度《XX三国志》赛季版本活动，独立负责付费用户专属福利设计；搭建流失付费用户长期跟踪表，每月输出召回效果复盘报告，持续优化运营策略。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未来工作规划与展望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04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能力提升目标与路径</a:t>
            </a:r>
            <a:endParaRPr lang="zh-CN" altLang="en-US"/>
          </a:p>
        </p:txBody>
      </p:sp>
      <p:sp>
        <p:nvSpPr>
          <p:cNvPr id="3" name="装饰  2"/>
          <p:cNvSpPr>
            <a:spLocks noGrp="1"/>
          </p:cNvSpPr>
          <p:nvPr>
            <p:ph type="body" idx="1639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核心能力提升目标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3个月内掌握SLG产品核心运营逻辑，包括玩法设计、用户分层、付费转化等关键模块，具备独立分析产品运营策略的能力。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头部产品深度体验计划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体验《率土之滨》《王国纪元》2款头部SLG产品，每周输出1篇“玩法+付费”分析笔记，重点拆解核心玩法循环与付费点设计逻辑。</a:t>
            </a:r>
            <a:endParaRPr lang="zh-CN" altLang="en-US"/>
          </a:p>
        </p:txBody>
      </p:sp>
      <p:sp>
        <p:nvSpPr>
          <p:cNvPr id="11" name="装饰  0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4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专业培训与导师指导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3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参加公司内部“SLG运营进阶培训”（每月2次），完成培训后实操作业；定期向资深运营导师请教付费体系设计逻辑，提升专业认知。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业务提升计划与职业目标</a:t>
            </a:r>
            <a:endParaRPr lang="zh-CN" altLang="en-US"/>
          </a:p>
        </p:txBody>
      </p:sp>
      <p:pic>
        <p:nvPicPr>
          <p:cNvPr id="3" name="内容占位符 2" descr="be102894-d6d7-11f0-9ee5-4e32319ef154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14189" r="14189"/>
          <a:stretch>
            <a:fillRect/>
          </a:stretch>
        </p:blipFill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0 h 5638800"/>
              <a:gd name="connisteX1" fmla="*/ 4038600 w 4038600"/>
              <a:gd name="connsiteY1" fmla="*/ 0 h 5638800"/>
              <a:gd name="connisteX2" fmla="*/ 4038600 w 4038600"/>
              <a:gd name="connsiteY2" fmla="*/ 5638800 h 5638800"/>
              <a:gd name="connisteX3" fmla="*/ 0 w 4038600"/>
              <a:gd name="connsiteY3" fmla="*/ 5638800 h 5638800"/>
              <a:gd name="connisteX4" fmla="*/ 0 w 4038600"/>
              <a:gd name="connsiteY4" fmla="*/ 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4038600" h="5638800">
                <a:moveTo>
                  <a:pt x="0" y="0"/>
                </a:moveTo>
                <a:lnTo>
                  <a:pt x="4038600" y="0"/>
                </a:lnTo>
                <a:lnTo>
                  <a:pt x="40386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3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长期职业目标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6个月内成长为“独立负责付费用户运营”的专员，具备付费用户分层运营、专属活动策划及效果复盘的全流程能力。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近期重点工作计划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跟进下季度《XX 三国志》“赛季版本活动”，负责付费用户专属福利设计，提升付费用户活跃度与复购率。</a:t>
            </a:r>
            <a:endParaRPr lang="zh-CN" altLang="en-US"/>
          </a:p>
        </p:txBody>
      </p:sp>
      <p:sp>
        <p:nvSpPr>
          <p:cNvPr id="10" name="装饰  9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用户运营长效机制搭建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搭建“流失付费用户长期跟踪表”，记录用户召回后行为数据，每月输出召回效果复盘报告，优化长期运营策略。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试用期工作概览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重点工作方向</a:t>
            </a:r>
            <a:endParaRPr lang="zh-CN" altLang="en-US"/>
          </a:p>
        </p:txBody>
      </p:sp>
      <p:sp>
        <p:nvSpPr>
          <p:cNvPr id="3" name="装饰  2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c12c42d0-d6d7-11f0-9ee5-4e32319ef154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t="180" b="180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 sz="1700"/>
              <a:t>深化付费用户精细化运营</a:t>
            </a:r>
            <a:endParaRPr lang="zh-CN" altLang="en-US" sz="1700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lnSpcReduction="20000"/>
          </a:bodyPr>
          <a:p>
            <a:r>
              <a:rPr lang="zh-CN" altLang="en-US" sz="1400"/>
              <a:t>围绕《XX 三国志》付费用户分层，设计差异化运营策略，重点提升中高付费用户ARPU值。计划3个月内完成付费用户标签体系迭代，新增“付费偏好”“消费周期”等5个维度标签，支撑精准营销。</a:t>
            </a:r>
            <a:endParaRPr lang="zh-CN" altLang="en-US" sz="1400"/>
          </a:p>
        </p:txBody>
      </p:sp>
      <p:sp>
        <p:nvSpPr>
          <p:cNvPr id="7" name="装饰  6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c12c4418-d6d7-11f0-9ee5-4e32319ef154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t="1011" b="1011"/>
          <a:stretch>
            <a:fillRect/>
          </a:stretch>
        </p:blipFill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 sz="1700"/>
              <a:t>优化用户全生命周期体验</a:t>
            </a:r>
            <a:endParaRPr lang="zh-CN" altLang="en-US" sz="1700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 lnSpcReduction="20000"/>
          </a:bodyPr>
          <a:p>
            <a:r>
              <a:rPr lang="zh-CN" altLang="en-US" sz="1400"/>
              <a:t>针对新用户、活跃用户、流失用户各阶段痛点，制定体验优化方案。首季度重点推进“新手引导2.0”项目，目标将新用户次日留存提升至55%，同时搭建流失用户预警机制，提前7天识别高流失风险用户。</a:t>
            </a:r>
            <a:endParaRPr lang="zh-CN" altLang="en-US" sz="1400"/>
          </a:p>
        </p:txBody>
      </p:sp>
      <p:sp>
        <p:nvSpPr>
          <p:cNvPr id="11" name="装饰  0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c12c45ce-d6d7-11f0-9ee5-4e32319ef154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t="11949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推动运营数据化决策体系搭建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 fontScale="90000" lnSpcReduction="10000"/>
          </a:bodyPr>
          <a:p>
            <a:r>
              <a:rPr lang="zh-CN" altLang="en-US"/>
              <a:t>完善现有数据监控看板，新增“用户行为漏斗”“付费转化路径”模块，实现核心指标实时可视化。每月输出数据驱动的运营优化报告，为版本更新、活动策划提供决策支持，计划6个月内将数据决策在运营方案中的占比提升至80%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团队协作与个人发展期望</a:t>
            </a:r>
            <a:endParaRPr lang="zh-CN" altLang="en-US"/>
          </a:p>
        </p:txBody>
      </p:sp>
      <p:pic>
        <p:nvPicPr>
          <p:cNvPr id="3" name="内容占位符 2" descr="c246dd38-d6d7-11f0-ad1e-b61ab1f2b7a0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35" r="35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 sz="2200"/>
              <a:t>积极融入团队，强化跨部门协作效能</a:t>
            </a:r>
            <a:endParaRPr lang="zh-CN" altLang="en-US" sz="2200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 fontScale="90000" lnSpcReduction="20000"/>
          </a:bodyPr>
          <a:p>
            <a:r>
              <a:rPr lang="zh-CN" altLang="en-US"/>
              <a:t>主动参与部门周会、项目复盘会，分享运营经验与方法论，助力团队知识库建设。建立与研发、客服部门的“双周需求同步机制”，确保信息高效流转，目标将跨部门需求响应时效缩短至24小时内。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深耕SLG运营领域，提升专业纵深能力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 fontScale="90000" lnSpcReduction="20000"/>
          </a:bodyPr>
          <a:p>
            <a:r>
              <a:rPr lang="zh-CN" altLang="en-US"/>
              <a:t>制定“6个月进阶计划”：每月深度体验1款头部SLG竞品，输出竞品分析报告；参与公司“运营精英培养计划”，系统学习大型活动统筹、付费体系设计等技能，力争1年内具备独立牵头10万人级版本活动的能力。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 sz="2200"/>
              <a:t>践行持续学习，追求长期价值创造</a:t>
            </a:r>
            <a:endParaRPr lang="zh-CN" altLang="en-US" sz="2200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>
            <a:normAutofit fontScale="90000" lnSpcReduction="20000"/>
          </a:bodyPr>
          <a:p>
            <a:r>
              <a:rPr lang="zh-CN" altLang="en-US"/>
              <a:t>保持对游戏行业动态的敏感度，每周阅读3篇行业报告，关注SLG品类创新玩法与运营趋势。积极参与行业峰会、线上课程，拓展行业视野，目标2年内成长为兼具实操能力与战略思维的复合型运营人才，为团队业务增长贡献更大价值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致谢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05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感谢领导与同事支持</a:t>
            </a:r>
            <a:endParaRPr lang="zh-CN" altLang="en-US"/>
          </a:p>
        </p:txBody>
      </p:sp>
      <p:pic>
        <p:nvPicPr>
          <p:cNvPr id="3" name="内容占位符 2" descr="c28ff6fa-d6d7-11f0-9ee5-4e32319ef154"/>
          <p:cNvPicPr>
            <a:picLocks noChangeAspect="1"/>
          </p:cNvPicPr>
          <p:nvPr>
            <p:ph idx="16394"/>
            <p:custDataLst>
              <p:tags r:id="rId2"/>
            </p:custDataLst>
          </p:nvPr>
        </p:nvPicPr>
        <p:blipFill>
          <a:blip r:embed="rId3"/>
          <a:srcRect l="37356" t="17448" r="1916"/>
          <a:stretch>
            <a:fillRect/>
          </a:stretch>
        </p:blipFill>
        <p:spPr>
          <a:xfrm>
            <a:off x="6096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致运营部门负责人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 fontScale="90000" lnSpcReduction="10000"/>
          </a:bodyPr>
          <a:p>
            <a:r>
              <a:rPr lang="zh-CN" altLang="en-US"/>
              <a:t>感谢您在试用期内对我的悉心指导，从项目方向把控到运营策略优化，您的专业见解帮助我快速理解业务核心，如在新用户留存项目中给予的“轻量化调整”思路，为方案落地提供关键方向。</a:t>
            </a:r>
            <a:endParaRPr lang="zh-CN" altLang="en-US"/>
          </a:p>
        </p:txBody>
      </p:sp>
      <p:pic>
        <p:nvPicPr>
          <p:cNvPr id="6" name="内容占位符 5" descr="c28ff7da-d6d7-11f0-9ee5-4e32319ef154"/>
          <p:cNvPicPr>
            <a:picLocks noChangeAspect="1"/>
          </p:cNvPicPr>
          <p:nvPr>
            <p:ph idx="16395"/>
            <p:custDataLst>
              <p:tags r:id="rId6"/>
            </p:custDataLst>
          </p:nvPr>
        </p:nvPicPr>
        <p:blipFill>
          <a:blip r:embed="rId7"/>
          <a:srcRect l="104" r="104"/>
          <a:stretch>
            <a:fillRect/>
          </a:stretch>
        </p:blipFill>
        <p:spPr>
          <a:xfrm>
            <a:off x="62484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致人力资源部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 sz="1400"/>
              <a:t>感谢您在入职引导、培训安排及职业发展规划上的支持，帮助我快速融入团队，尤其是“SLG运营专项培训”，提升了我的岗位适配能力。</a:t>
            </a:r>
            <a:endParaRPr lang="zh-CN" altLang="en-US" sz="1400"/>
          </a:p>
        </p:txBody>
      </p:sp>
      <p:pic>
        <p:nvPicPr>
          <p:cNvPr id="9" name="内容占位符 8" descr="c28ff4e3-d6d7-11f0-9ee5-4e32319ef154"/>
          <p:cNvPicPr>
            <a:picLocks noChangeAspect="1"/>
          </p:cNvPicPr>
          <p:nvPr>
            <p:ph idx="16396"/>
            <p:custDataLst>
              <p:tags r:id="rId10"/>
            </p:custDataLst>
          </p:nvPr>
        </p:nvPicPr>
        <p:blipFill>
          <a:blip r:embed="rId11"/>
          <a:srcRect t="67361" r="46264" b="174"/>
          <a:stretch>
            <a:fillRect/>
          </a:stretch>
        </p:blipFill>
        <p:spPr>
          <a:xfrm>
            <a:off x="6096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致项目组核心成员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感谢研发、客服等跨部门同事的协作配合，在新用户留存优化项目中，研发团队协调资源支持轻量调整，客服团队协助用户访谈，共同推动项目超额达成目标。</a:t>
            </a:r>
            <a:endParaRPr lang="zh-CN" altLang="en-US"/>
          </a:p>
        </p:txBody>
      </p:sp>
      <p:pic>
        <p:nvPicPr>
          <p:cNvPr id="12" name="内容占位符 11" descr="c28ff6f0-d6d7-11f0-9ee5-4e32319ef154"/>
          <p:cNvPicPr>
            <a:picLocks noChangeAspect="1"/>
          </p:cNvPicPr>
          <p:nvPr>
            <p:ph idx="16397"/>
            <p:custDataLst>
              <p:tags r:id="rId14"/>
            </p:custDataLst>
          </p:nvPr>
        </p:nvPicPr>
        <p:blipFill>
          <a:blip r:embed="rId15"/>
          <a:srcRect l="25455" t="5172" b="287"/>
          <a:stretch>
            <a:fillRect/>
          </a:stretch>
        </p:blipFill>
        <p:spPr>
          <a:xfrm>
            <a:off x="62484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致其他同事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7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感谢团队伙伴在日常工作中的帮助，如数据处理技巧分享、经验交流等，让我在试用期内快速成长，顺利完成从协助执行到独立牵头项目的转变。</a:t>
            </a:r>
            <a:endParaRPr lang="zh-CN" altLang="en-US"/>
          </a:p>
        </p:txBody>
      </p:sp>
    </p:spTree>
    <p:custDataLst>
      <p:tags r:id="rId18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title 9"/>
          <p:cNvSpPr>
            <a:spLocks noGrp="1"/>
          </p:cNvSpPr>
          <p:nvPr>
            <p:ph type="body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谢谢</a:t>
            </a:r>
            <a:r>
              <a:rPr lang="zh-CN" altLang="en-US"/>
              <a:t>聆听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个人履历与岗位初始匹配度</a:t>
            </a:r>
            <a:endParaRPr lang="zh-CN" altLang="en-US"/>
          </a:p>
        </p:txBody>
      </p:sp>
      <p:pic>
        <p:nvPicPr>
          <p:cNvPr id="3" name="内容占位符 2" descr="bf6cf77a-d6d7-11f0-9ee5-4e32319ef154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7767" b="7767"/>
          <a:stretch>
            <a:fillRect/>
          </a:stretch>
        </p:blipFill>
        <p:spPr>
          <a:xfrm>
            <a:off x="609600" y="1524000"/>
            <a:ext cx="10972800" cy="1879600"/>
          </a:xfrm>
          <a:custGeom>
            <a:avLst/>
            <a:gdLst>
              <a:gd name="connisteX0" fmla="*/ 0 w 10972800"/>
              <a:gd name="connsiteY0" fmla="*/ 203200 h 1879600"/>
              <a:gd name="connisteX1" fmla="*/ 203200 w 10972800"/>
              <a:gd name="connsiteY1" fmla="*/ 0 h 1879600"/>
              <a:gd name="connisteX2" fmla="*/ 10769600 w 10972800"/>
              <a:gd name="connsiteY2" fmla="*/ 0 h 1879600"/>
              <a:gd name="connisteX3" fmla="*/ 10972800 w 10972800"/>
              <a:gd name="connsiteY3" fmla="*/ 203200 h 1879600"/>
              <a:gd name="connisteX4" fmla="*/ 10972800 w 10972800"/>
              <a:gd name="connsiteY4" fmla="*/ 1676400 h 1879600"/>
              <a:gd name="connisteX5" fmla="*/ 10769600 w 10972800"/>
              <a:gd name="connsiteY5" fmla="*/ 1879600 h 1879600"/>
              <a:gd name="connisteX6" fmla="*/ 203200 w 10972800"/>
              <a:gd name="connsiteY6" fmla="*/ 1879600 h 1879600"/>
              <a:gd name="connisteX7" fmla="*/ 0 w 10972800"/>
              <a:gd name="connsiteY7" fmla="*/ 1676400 h 1879600"/>
              <a:gd name="connisteX8" fmla="*/ 0 w 10972800"/>
              <a:gd name="connsiteY8" fmla="*/ 203200 h 187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87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676400"/>
                </a:lnTo>
                <a:cubicBezTo>
                  <a:pt x="10972800" y="1788624"/>
                  <a:pt x="10881824" y="1879600"/>
                  <a:pt x="10769600" y="1879600"/>
                </a:cubicBezTo>
                <a:lnTo>
                  <a:pt x="203200" y="1879600"/>
                </a:lnTo>
                <a:cubicBezTo>
                  <a:pt x="90976" y="1879600"/>
                  <a:pt x="0" y="1788624"/>
                  <a:pt x="0" y="1676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 sz="1700"/>
              <a:t>教育背景：奠定运营理论基石</a:t>
            </a:r>
            <a:endParaRPr lang="zh-CN" altLang="en-US" sz="1700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 lnSpcReduction="20000"/>
          </a:bodyPr>
          <a:p>
            <a:r>
              <a:rPr lang="zh-CN" altLang="en-US"/>
              <a:t>XX大学数字媒体技术专业本科，GPA3.8/4.0（专业前10%），主修《游戏用户行为分析》（92分，专业第一）、《游戏运营管理》等核心课程，具备用户分析与运营逻辑理论基础，可快速理解留存、付费等核心指标。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 sz="1700"/>
              <a:t>实习履历：积累SLG实操经验</a:t>
            </a:r>
            <a:endParaRPr lang="zh-CN" altLang="en-US" sz="1700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头部SLG厂商用户运营实习生（6个月），负责新用户引导数据整理与社群维护，熟悉SLG游戏运营流程，掌握用户分层、活动执行能力，入职后可快速上手基础工作。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能力储备：强化工具与落地能力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熟练使用Excel（数据透视表、VLOOKUP）、GrowingIO、问卷星等工具，持有《游戏行业用户运营专项证书》；主导校园“SLG策略挑战赛”覆盖200+学生，参与率65%，具备数据处理和活动策划实操能力。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试用期工作执行节奏与核心承接内容</a:t>
            </a:r>
            <a:endParaRPr lang="zh-CN" altLang="en-US"/>
          </a:p>
        </p:txBody>
      </p:sp>
      <p:sp>
        <p:nvSpPr>
          <p:cNvPr id="3" name="装饰  2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be86f938-d6d7-11f0-ad1e-b61ab1f2b7a0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t="6500" b="6500"/>
          <a:stretch>
            <a:fillRect/>
          </a:stretch>
        </p:blipFill>
        <p:spPr>
          <a:xfrm>
            <a:off x="609600" y="15240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基础适配期（第1-2周）：快速熟悉与基础夯实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核心工作：学习产品手册、协助整理日/周用户数据（DAU、留存等）、维护官方社群；任务完成度100%；关键产出：1.2万字《XX三国志产品核心逻辑梳理笔记》，社群咨询响应率从85%提升至98%。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be86f855-d6d7-11f0-ad1e-b61ab1f2b7a0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t="21000" b="21000"/>
          <a:stretch>
            <a:fillRect/>
          </a:stretch>
        </p:blipFill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专项承接期（第3-6周）：独立承接专项任务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工作：独立完成新用户分层调研（1000份问卷+50场访谈）、协助执行中秋活动触达与统计、搭建流失原因台账；任务完成度100%（超额完成调研样本量200份）；关键产出：《新用户流失核心原因分析报告》（含3类画像），中秋活动触达12万用户，参与率18%（超目标3%）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试用期工作执行节奏与核心承接内容</a:t>
            </a:r>
            <a:endParaRPr lang="zh-CN" altLang="en-US"/>
          </a:p>
        </p:txBody>
      </p:sp>
      <p:pic>
        <p:nvPicPr>
          <p:cNvPr id="3" name="内容占位符 2" descr="c00c9432-d6d7-11f0-9ee5-4e32319ef154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3201" b="3201"/>
          <a:stretch>
            <a:fillRect/>
          </a:stretch>
        </p:blipFill>
        <p:spPr>
          <a:xfrm>
            <a:off x="609600" y="609600"/>
            <a:ext cx="10972800" cy="2082800"/>
          </a:xfrm>
          <a:custGeom>
            <a:avLst/>
            <a:gdLst>
              <a:gd name="connisteX0" fmla="*/ 0 w 10972800"/>
              <a:gd name="connsiteY0" fmla="*/ 203200 h 2082800"/>
              <a:gd name="connisteX1" fmla="*/ 203200 w 10972800"/>
              <a:gd name="connsiteY1" fmla="*/ 0 h 2082800"/>
              <a:gd name="connisteX2" fmla="*/ 10769600 w 10972800"/>
              <a:gd name="connsiteY2" fmla="*/ 0 h 2082800"/>
              <a:gd name="connisteX3" fmla="*/ 10972800 w 10972800"/>
              <a:gd name="connsiteY3" fmla="*/ 203200 h 2082800"/>
              <a:gd name="connisteX4" fmla="*/ 10972800 w 10972800"/>
              <a:gd name="connsiteY4" fmla="*/ 1879600 h 2082800"/>
              <a:gd name="connisteX5" fmla="*/ 10769600 w 10972800"/>
              <a:gd name="connsiteY5" fmla="*/ 2082800 h 2082800"/>
              <a:gd name="connisteX6" fmla="*/ 203200 w 10972800"/>
              <a:gd name="connsiteY6" fmla="*/ 2082800 h 2082800"/>
              <a:gd name="connisteX7" fmla="*/ 0 w 10972800"/>
              <a:gd name="connsiteY7" fmla="*/ 1879600 h 2082800"/>
              <a:gd name="connisteX8" fmla="*/ 0 w 10972800"/>
              <a:gd name="connsiteY8" fmla="*/ 2032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8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879600"/>
                </a:lnTo>
                <a:cubicBezTo>
                  <a:pt x="10972800" y="1991824"/>
                  <a:pt x="10881824" y="2082800"/>
                  <a:pt x="107696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3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项目攻坚期（第7-12周）：牵头核心项目落地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工作：牵头“新用户7日留存优化”专项、主导“流失付费用户精准召回”项目、输出《试用期运营工作方法论沉淀手册》；任务完成度100%（2个项目均超额达标）；关键产出：7日留存从35%提升至48%，流失付费用户召回率12%（ROI1:1.4），沉淀可复用运营方法论2套。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核心指标达成情况</a:t>
            </a:r>
            <a:endParaRPr lang="zh-CN" altLang="en-US"/>
          </a:p>
        </p:txBody>
      </p:sp>
      <p:sp>
        <p:nvSpPr>
          <p:cNvPr id="3" name="装饰  2"/>
          <p:cNvSpPr>
            <a:spLocks noGrp="1"/>
          </p:cNvSpPr>
          <p:nvPr>
            <p:ph type="body" idx="1639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0" name="图片占位符 19"/>
          <p:cNvPicPr/>
          <p:nvPr>
            <p:ph type="pic" idx="16394"/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" y="2171700"/>
            <a:ext cx="914400" cy="9144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新用户7日留存率提升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从35%提升至48%，超目标值3%，高于同品类SLG产品均值8%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7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9" name="图片占位符 18"/>
          <p:cNvPicPr/>
          <p:nvPr>
            <p:ph type="pic" idx="16396"/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53200" y="2171700"/>
            <a:ext cx="914400" cy="9144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流失付费用户召回率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整体召回率12%（目标10%），高付费用户召回率28%（目标20%）</a:t>
            </a:r>
            <a:endParaRPr lang="zh-CN" altLang="en-US"/>
          </a:p>
        </p:txBody>
      </p:sp>
      <p:sp>
        <p:nvSpPr>
          <p:cNvPr id="11" name="装饰  0"/>
          <p:cNvSpPr>
            <a:spLocks noGrp="1"/>
          </p:cNvSpPr>
          <p:nvPr>
            <p:ph type="body" idx="16399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2" name="图片占位符 21"/>
          <p:cNvPicPr/>
          <p:nvPr>
            <p:ph type="pic" idx="16398"/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4400" y="4686300"/>
            <a:ext cx="914400" cy="914400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引导环节跳出率优化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从22%降至9%，低于目标阈值1%</a:t>
            </a:r>
            <a:endParaRPr lang="zh-CN" altLang="en-US"/>
          </a:p>
        </p:txBody>
      </p:sp>
      <p:sp>
        <p:nvSpPr>
          <p:cNvPr id="15" name="装饰  4"/>
          <p:cNvSpPr>
            <a:spLocks noGrp="1"/>
          </p:cNvSpPr>
          <p:nvPr>
            <p:ph type="body" idx="16401"/>
            <p:custDataLst>
              <p:tags r:id="rId2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1" name="图片占位符 20"/>
          <p:cNvPicPr/>
          <p:nvPr>
            <p:ph type="pic" idx="16400"/>
            <p:custDataLst>
              <p:tags r:id="rId21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553200" y="4686300"/>
            <a:ext cx="914400" cy="914400"/>
          </a:xfrm>
          <a:prstGeom prst="rect">
            <a:avLst/>
          </a:prstGeom>
        </p:spPr>
      </p:pic>
      <p:sp>
        <p:nvSpPr>
          <p:cNvPr id="17" name="文本占位符 16"/>
          <p:cNvSpPr>
            <a:spLocks noGrp="1"/>
          </p:cNvSpPr>
          <p:nvPr>
            <p:ph type="body" idx="16392"/>
            <p:custDataLst>
              <p:tags r:id="rId2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召回项目ROI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3"/>
            <p:custDataLst>
              <p:tags r:id="rId2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投入成本6万元，召回用户7日付费总额8.4万元，ROI达1:1.4</a:t>
            </a:r>
            <a:endParaRPr lang="zh-CN" altLang="en-US"/>
          </a:p>
        </p:txBody>
      </p:sp>
    </p:spTree>
    <p:custDataLst>
      <p:tags r:id="rId2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个人成长与价值贡献</a:t>
            </a:r>
            <a:endParaRPr lang="zh-CN" altLang="en-US"/>
          </a:p>
        </p:txBody>
      </p:sp>
      <p:sp>
        <p:nvSpPr>
          <p:cNvPr id="3" name="装饰  2"/>
          <p:cNvSpPr>
            <a:spLocks noGrp="1"/>
          </p:cNvSpPr>
          <p:nvPr>
            <p:ph type="body" idx="1639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专业能力成长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数据分析能力：从基础数据整理升级为独立搭建小时级监控看板；跨部门协作效率提升40%，建立周需求同步机制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9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方法论沉淀输出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沉淀2套可复用运营方法论：SLG新用户留存轻量优化公式、流失付费用户分层召回模型，已纳入部门《运营工具手册》</a:t>
            </a:r>
            <a:endParaRPr lang="zh-CN" altLang="en-US"/>
          </a:p>
        </p:txBody>
      </p:sp>
      <p:sp>
        <p:nvSpPr>
          <p:cNvPr id="11" name="装饰  0"/>
          <p:cNvSpPr>
            <a:spLocks noGrp="1"/>
          </p:cNvSpPr>
          <p:nvPr>
            <p:ph type="body" idx="16400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4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项目价值辐射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新用户留存方案被复用至同工作室《XX战国》手游，助力其7日留存提升6%</a:t>
            </a:r>
            <a:endParaRPr lang="zh-CN" altLang="en-US"/>
          </a:p>
        </p:txBody>
      </p:sp>
      <p:sp>
        <p:nvSpPr>
          <p:cNvPr id="15" name="装饰  4"/>
          <p:cNvSpPr>
            <a:spLocks noGrp="1"/>
          </p:cNvSpPr>
          <p:nvPr>
            <p:ph type="body" idx="16401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7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5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效率提升成果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6"/>
            <p:custDataLst>
              <p:tags r:id="rId1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社群咨询响应率从85%提升至98%，活动方案通过率达90%，新手资源使用率从45%提升至78%</a:t>
            </a:r>
            <a:endParaRPr lang="zh-CN" altLang="en-US"/>
          </a:p>
        </p:txBody>
      </p:sp>
    </p:spTree>
    <p:custDataLst>
      <p:tags r:id="rId1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核心项目复盘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0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0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0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0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9c251955bd3493bd4f9d728e82515f851be00d4"/>
  <p:tag name="KSO_WM_NEWLAYOUT_GROUP_ID" val="layout_30"/>
  <p:tag name="KSO_WM_NEWLAYOUT_ID" val="slide_a16b2b5fbc98ea23"/>
</p:tagLst>
</file>

<file path=ppt/tags/tag10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0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1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1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1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1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2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2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2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a3fc4da40519a47f2a309e71c1345c320d55761"/>
  <p:tag name="KSO_WM_NEWLAYOUT_GROUP_ID" val="layout_3"/>
  <p:tag name="KSO_WM_NEWLAYOUT_ID" val="slide_3207ce69d38aa301"/>
</p:tagLst>
</file>

<file path=ppt/tags/tag12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25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8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29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3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3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3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3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d3cad2124e24fe45f3280a1b76f4597ad221694"/>
  <p:tag name="KSO_WM_NEWLAYOUT_GROUP_ID" val="layout_48"/>
  <p:tag name="KSO_WM_NEWLAYOUT_ID" val="slide_81d8e711c58b27d4"/>
</p:tagLst>
</file>

<file path=ppt/tags/tag13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4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4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15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5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5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973945efe95bbc37430b23c41047a80943454d2"/>
  <p:tag name="KSO_WM_NEWLAYOUT_GROUP_ID" val="layout_35"/>
  <p:tag name="KSO_WM_NEWLAYOUT_ID" val="slide_90cdd96762bb354a"/>
</p:tagLst>
</file>

<file path=ppt/tags/tag1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1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6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6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6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6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7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2a6455897d4743947e0c1cac16784caf809e232"/>
  <p:tag name="KSO_WM_NEWLAYOUT_GROUP_ID" val="layout_10009"/>
  <p:tag name="KSO_WM_NEWLAYOUT_ID" val="slide_97a51ff2b1722ceb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8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8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8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8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8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c3100c76f30c66a89392be9ca5d3936ba39f1d5"/>
  <p:tag name="KSO_WM_NEWLAYOUT_GROUP_ID" val="layout_26"/>
  <p:tag name="KSO_WM_NEWLAYOUT_ID" val="slide_4e8a2b389c8bbf30"/>
</p:tagLst>
</file>

<file path=ppt/tags/tag18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9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9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9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19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0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0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d16fb0cbda06cd590559d15c7ffef586bffed74"/>
  <p:tag name="KSO_WM_NEWLAYOUT_GROUP_ID" val="layout_42"/>
  <p:tag name="KSO_WM_NEWLAYOUT_ID" val="slide_dd2f059f6dfe3f3e"/>
</p:tagLst>
</file>

<file path=ppt/tags/tag20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0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0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1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1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1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1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2c4b98a0dcea7beb83934f1df95f9afafcf482a"/>
  <p:tag name="KSO_WM_NEWLAYOUT_GROUP_ID" val="layout_59"/>
  <p:tag name="KSO_WM_NEWLAYOUT_ID" val="slide_bb03e4d874dff4e4"/>
</p:tagLst>
</file>

<file path=ppt/tags/tag21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1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0191a70c1c086eed7eee5e5448575766523eaaf"/>
  <p:tag name="KSO_WM_NEWLAYOUT_GROUP_ID" val="layout_10012"/>
  <p:tag name="KSO_WM_NEWLAYOUT_ID" val="slide_ed19c0db6ed585c4"/>
</p:tagLst>
</file>

<file path=ppt/tags/tag2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2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2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2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f70ef7f7370096ff1fa6eda3cc6ae263838a407"/>
  <p:tag name="KSO_WM_NEWLAYOUT_GROUP_ID" val="layout_34"/>
  <p:tag name="KSO_WM_NEWLAYOUT_ID" val="slide_d51b045cef9e3a8f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3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3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3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3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86c095f4e6395648bdf220e92bc351cdef38528"/>
  <p:tag name="KSO_WM_NEWLAYOUT_GROUP_ID" val="layout_10004"/>
  <p:tag name="KSO_WM_NEWLAYOUT_ID" val="slide_b78e5c9395481cf5"/>
</p:tagLst>
</file>

<file path=ppt/tags/tag23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4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4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4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4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4c93156b7b1f5602f663409b93e0bb905f654d7"/>
  <p:tag name="KSO_WM_NEWLAYOUT_GROUP_ID" val="layout_31"/>
  <p:tag name="KSO_WM_NEWLAYOUT_ID" val="slide_2686a711f5a4e552"/>
</p:tagLst>
</file>

<file path=ppt/tags/tag25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6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6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6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6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216429800a70642b18c860c36629bde6ca4380e"/>
  <p:tag name="KSO_WM_NEWLAYOUT_GROUP_ID" val="layout_10003"/>
  <p:tag name="KSO_WM_NEWLAYOUT_ID" val="slide_3f387b6926fb182b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7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7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7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7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41f261bbe678054d8e36918b4f50589ce920267"/>
  <p:tag name="KSO_WM_NEWLAYOUT_GROUP_ID" val="layout_10007"/>
  <p:tag name="KSO_WM_NEWLAYOUT_ID" val="slide_0ea8570b5d554932"/>
</p:tagLst>
</file>

<file path=ppt/tags/tag2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8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8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8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9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2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601257f7cccc46f6ba015ffb481d2bc7af4d98d"/>
  <p:tag name="KSO_WM_NEWLAYOUT_GROUP_ID" val="layout_32"/>
  <p:tag name="KSO_WM_NEWLAYOUT_ID" val="slide_f95b87826d1fb558"/>
</p:tagLst>
</file>

<file path=ppt/tags/tag29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9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294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98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299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02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303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304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3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0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308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309.xml><?xml version="1.0" encoding="utf-8"?>
<p:tagLst xmlns:p="http://schemas.openxmlformats.org/presentationml/2006/main">
  <p:tag name="KSO_WM_FIGMA_DECORATION_INDEX" val="10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3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1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1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1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1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d09aa96fbd0134b0ccd0a3968e81f8ccc3070c2"/>
  <p:tag name="KSO_WM_NEWLAYOUT_GROUP_ID" val="layout_27"/>
  <p:tag name="KSO_WM_NEWLAYOUT_ID" val="slide_928d7369a50b66e3"/>
</p:tagLst>
</file>

<file path=ppt/tags/tag317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3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2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3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2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3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3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29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3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3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3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3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3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3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3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a9d423520f0cfe19329ac05ebf5b489bc2c006d"/>
  <p:tag name="KSO_WM_NEWLAYOUT_GROUP_ID" val="layout_39"/>
  <p:tag name="KSO_WM_NEWLAYOUT_ID" val="slide_0d17081f8fc47b1c"/>
</p:tagLst>
</file>

<file path=ppt/tags/tag33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39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dfce73d8fde5989ca2fdd70759db2b2b58f9a50"/>
  <p:tag name="KSO_WM_NEWLAYOUT_GROUP_ID" val="layout_2"/>
  <p:tag name="KSO_WM_NEWLAYOUT_ID" val="slide_dbd12360534da726"/>
</p:tagLst>
</file>

<file path=ppt/tags/tag3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4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43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3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4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347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3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5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351.xml><?xml version="1.0" encoding="utf-8"?>
<p:tagLst xmlns:p="http://schemas.openxmlformats.org/presentationml/2006/main">
  <p:tag name="KSO_WM_FIGMA_DECORATION_INDEX" val="4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3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5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5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5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5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5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c90ecc1776d96dac20e374c75916c09bba526f6"/>
  <p:tag name="KSO_WM_NEWLAYOUT_GROUP_ID" val="layout_51"/>
  <p:tag name="KSO_WM_NEWLAYOUT_ID" val="slide_772b08f000c7004a"/>
</p:tagLst>
</file>

<file path=ppt/tags/tag3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6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6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6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6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6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b61f5d49ad68593158a06dff831a04823bcceb2"/>
  <p:tag name="KSO_WM_NEWLAYOUT_GROUP_ID" val="layout_57"/>
  <p:tag name="KSO_WM_NEWLAYOUT_ID" val="slide_810d29b5405e0369"/>
</p:tagLst>
</file>

<file path=ppt/tags/tag368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72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7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7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7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7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8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3fb27676580eb459e00a299cb01591d0c76b434"/>
  <p:tag name="KSO_WM_NEWLAYOUT_GROUP_ID" val="layout_10013"/>
  <p:tag name="KSO_WM_NEWLAYOUT_ID" val="slide_2b9069f18f10c117"/>
</p:tagLst>
</file>

<file path=ppt/tags/tag3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8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8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9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9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9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39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838c1b6ecc95f2e812701a57b59e8be1bd51d641"/>
  <p:tag name="KSO_WM_NEWLAYOUT_GROUP_ID" val="layout_1-5"/>
  <p:tag name="KSO_WM_NEWLAYOUT_ID" val="slide_cea45c27deb23863"/>
</p:tagLst>
</file>

<file path=ppt/tags/tag3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39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3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39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3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4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40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4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40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4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4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40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4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40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1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1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1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  <p:tag name="KSO_WM_TEMPLATE_INDEX" val="40480502"/>
  <p:tag name="KSO_WM_TEMPLATE_CATEGORY" val="custom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TEMPLATE_INDEX" val="40480502"/>
  <p:tag name="KSO_WM_TEMPLATE_CATEGORY" val="custom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0502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0502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0502"/>
</p:tagLst>
</file>

<file path=ppt/tags/tag41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41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2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42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42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42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42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425.xml><?xml version="1.0" encoding="utf-8"?>
<p:tagLst xmlns:p="http://schemas.openxmlformats.org/presentationml/2006/main">
  <p:tag name="KSO_WM_UNIT_TYPE" val="f"/>
  <p:tag name="KSO_WM_UNIT_INDEX" val="1"/>
  <p:tag name="KSO_WM_UNIT_ID" val="_3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26.xml><?xml version="1.0" encoding="utf-8"?>
<p:tagLst xmlns:p="http://schemas.openxmlformats.org/presentationml/2006/main">
  <p:tag name="KSO_WM_UNIT_TYPE" val="f"/>
  <p:tag name="KSO_WM_UNIT_INDEX" val="2"/>
  <p:tag name="KSO_WM_UNIT_ID" val="_3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2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2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2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430.xml><?xml version="1.0" encoding="utf-8"?>
<p:tagLst xmlns:p="http://schemas.openxmlformats.org/presentationml/2006/main">
  <p:tag name="KSO_WM_UNIT_TYPE" val="a"/>
  <p:tag name="KSO_WM_UNIT_INDEX" val="1"/>
  <p:tag name="KSO_WM_UNIT_ID" val="_3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31.xml><?xml version="1.0" encoding="utf-8"?>
<p:tagLst xmlns:p="http://schemas.openxmlformats.org/presentationml/2006/main">
  <p:tag name="KSO_WM_UNIT_TYPE" val="f"/>
  <p:tag name="KSO_WM_UNIT_INDEX" val="1"/>
  <p:tag name="KSO_WM_UNIT_ID" val="_4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32.xml><?xml version="1.0" encoding="utf-8"?>
<p:tagLst xmlns:p="http://schemas.openxmlformats.org/presentationml/2006/main">
  <p:tag name="KSO_WM_UNIT_TYPE" val="f"/>
  <p:tag name="KSO_WM_UNIT_INDEX" val="2"/>
  <p:tag name="KSO_WM_UNIT_ID" val="_4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33.xml><?xml version="1.0" encoding="utf-8"?>
<p:tagLst xmlns:p="http://schemas.openxmlformats.org/presentationml/2006/main">
  <p:tag name="KSO_WM_UNIT_TYPE" val="f"/>
  <p:tag name="KSO_WM_UNIT_INDEX" val="3"/>
  <p:tag name="KSO_WM_UNIT_ID" val="_4*f*3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34.xml><?xml version="1.0" encoding="utf-8"?>
<p:tagLst xmlns:p="http://schemas.openxmlformats.org/presentationml/2006/main">
  <p:tag name="KSO_WM_UNIT_TYPE" val="f"/>
  <p:tag name="KSO_WM_UNIT_INDEX" val="4"/>
  <p:tag name="KSO_WM_UNIT_ID" val="_4*f*4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3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3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3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38.xml><?xml version="1.0" encoding="utf-8"?>
<p:tagLst xmlns:p="http://schemas.openxmlformats.org/presentationml/2006/main">
  <p:tag name="KSO_WM_UNIT_TYPE" val="a"/>
  <p:tag name="KSO_WM_UNIT_INDEX" val="1"/>
  <p:tag name="KSO_WM_UNIT_ID" val="_4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3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44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4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42.xml><?xml version="1.0" encoding="utf-8"?>
<p:tagLst xmlns:p="http://schemas.openxmlformats.org/presentationml/2006/main">
  <p:tag name="KSO_WM_UNIT_TYPE" val="a"/>
  <p:tag name="KSO_WM_UNIT_INDEX" val="1"/>
  <p:tag name="KSO_WM_UNIT_ID" val="_5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4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4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4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46.xml><?xml version="1.0" encoding="utf-8"?>
<p:tagLst xmlns:p="http://schemas.openxmlformats.org/presentationml/2006/main">
  <p:tag name="KSO_WM_UNIT_TYPE" val="f"/>
  <p:tag name="KSO_WM_UNIT_INDEX" val="1"/>
  <p:tag name="KSO_WM_UNIT_ID" val="_7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4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4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4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5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5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5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53.xml><?xml version="1.0" encoding="utf-8"?>
<p:tagLst xmlns:p="http://schemas.openxmlformats.org/presentationml/2006/main">
  <p:tag name="KSO_WM_UNIT_TYPE" val="f"/>
  <p:tag name="KSO_WM_UNIT_INDEX" val="1"/>
  <p:tag name="KSO_WM_UNIT_ID" val="_8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54.xml><?xml version="1.0" encoding="utf-8"?>
<p:tagLst xmlns:p="http://schemas.openxmlformats.org/presentationml/2006/main">
  <p:tag name="KSO_WM_UNIT_TYPE" val="a"/>
  <p:tag name="KSO_WM_UNIT_INDEX" val="1"/>
  <p:tag name="KSO_WM_UNIT_ID" val="_8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5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LayoutZOrder" val="6"/>
  <p:tag name="KSO_WM_UNIT_ID" val="_9*i*8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5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3"/>
  <p:tag name="KSO_WM_UNIT_ID" val="_9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5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2"/>
  <p:tag name="KSO_WM_UNIT_ID" val="_9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5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9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5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LayoutZOrder" val="8"/>
  <p:tag name="KSO_WM_UNIT_ID" val="_9*i*7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6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9"/>
  <p:tag name="KSO_WM_UNIT_ID" val="_9*i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61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462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1f196e488f7dfc6391f881c6e8c8101b2b1d9c7e"/>
  <p:tag name="KSO_WM_NEWLAYOUT_ID" val="5655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46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46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9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6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2"/>
  <p:tag name="KSO_WM_UNIT_ID" val="_10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6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2"/>
  <p:tag name="KSO_WM_UNIT_ID" val="_10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6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3"/>
  <p:tag name="KSO_WM_UNIT_ID" val="_10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6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4"/>
  <p:tag name="KSO_WM_UNIT_ID" val="_10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6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5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7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44d6a906364d960f09241a59c3636a3a377ce26e"/>
  <p:tag name="KSO_WM_NEWLAYOUT_ID" val="566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47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47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LayoutZOrder" val="6"/>
  <p:tag name="KSO_WM_UNIT_ID" val="_11*i*8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7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2"/>
  <p:tag name="KSO_WM_UNIT_ID" val="_1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7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7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7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LayoutZOrder" val="8"/>
  <p:tag name="KSO_WM_UNIT_ID" val="_11*i*7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7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9"/>
  <p:tag name="KSO_WM_UNIT_ID" val="_11*i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78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47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6525084e2891b638a101bb255f8a3938de113639"/>
  <p:tag name="KSO_WM_NEWLAYOUT_ID" val="5667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4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8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8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8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8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8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8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f8fbc1940cd6337288a9f18f9387ab92320387e8"/>
  <p:tag name="KSO_WM_NEWLAYOUT_ID" val="1"/>
</p:tagLst>
</file>

<file path=ppt/tags/tag4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48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4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4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9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4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49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4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49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4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49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49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5ec46fbe750b39734e4a30b975146ea7690ce30"/>
  <p:tag name="KSO_WM_NEWLAYOUT_GROUP_ID" val="layout_10014"/>
  <p:tag name="KSO_WM_NEWLAYOUT_ID" val="slide_64b62a6f7bb9f11d"/>
</p:tagLst>
</file>

<file path=ppt/tags/tag5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50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50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50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50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50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505.xml><?xml version="1.0" encoding="utf-8"?>
<p:tagLst xmlns:p="http://schemas.openxmlformats.org/presentationml/2006/main">
  <p:tag name="KSO_WM_UNIT_TYPE" val="f"/>
  <p:tag name="KSO_WM_UNIT_INDEX" val="1"/>
  <p:tag name="KSO_WM_UNIT_ID" val="_0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506.xml><?xml version="1.0" encoding="utf-8"?>
<p:tagLst xmlns:p="http://schemas.openxmlformats.org/presentationml/2006/main">
  <p:tag name="KSO_WM_UNIT_TYPE" val="a"/>
  <p:tag name="KSO_WM_UNIT_INDEX" val="1"/>
  <p:tag name="KSO_WM_UNIT_ID" val="_0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507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7d1b418b74e2b859"/>
  <p:tag name="KSO_WM_TEMPLATE_THUMBS_INDEX" val="1、9"/>
  <p:tag name="KSO_WM_TEMPLATE_INDEX" val="40480502"/>
  <p:tag name="KSO_WM_TEMPLATE_CATEGORY" val="custom"/>
  <p:tag name="KSO_WM_TEMPLATE_MASTER_TYPE" val="0"/>
  <p:tag name="KSO_WM_TAG_VERSION" val="3.0"/>
</p:tagLst>
</file>

<file path=ppt/tags/tag508.xml><?xml version="1.0" encoding="utf-8"?>
<p:tagLst xmlns:p="http://schemas.openxmlformats.org/presentationml/2006/main">
  <p:tag name="KSO_WM_AITEMPLATE_STYLE_ID" val="69796625653"/>
</p:tagLst>
</file>

<file path=ppt/tags/tag509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PRESET_TEXT" val="20XX YEAR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5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4ee58674e7160e49b33b69c30c3d589d746bc45"/>
  <p:tag name="KSO_WM_NEWLAYOUT_GROUP_ID" val="layout_6"/>
  <p:tag name="KSO_WM_NEWLAYOUT_ID" val="slide_a9b8dd85d7f4ac41"/>
</p:tagLst>
</file>

<file path=ppt/tags/tag510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1f196e488f7dfc6391f881c6e8c8101b2b1d9c7e"/>
  <p:tag name="KSO_WM_NEWLAYOUT_ID" val="5655"/>
  <p:tag name="KSO_WM_UNIT_PRESET_TEXT" val="单击此处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51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PRESET_TEXT" val="BY WPS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512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7d1b418b74e2b859"/>
  <p:tag name="KSO_WM_TEMPLATE_THUMBS_INDEX" val="1、9"/>
  <p:tag name="KSO_WM_TEMPLATE_INDEX" val="40480502"/>
  <p:tag name="KSO_WM_TEMPLATE_CATEGORY" val="custom"/>
  <p:tag name="KSO_WM_SLIDE_INDEX" val="1"/>
  <p:tag name="KSO_WM_SLIDE_ID" val="custom40480502_1"/>
  <p:tag name="KSO_WM_TEMPLATE_MASTER_TYPE" val="0"/>
  <p:tag name="KSO_WM_SLIDE_LAYOUT" val="a_f"/>
  <p:tag name="KSO_WM_SLIDE_LAYOUT_CNT" val="1_2"/>
  <p:tag name="KSO_WM_TAG_VERSION" val="3.0"/>
</p:tagLst>
</file>

<file path=ppt/tags/tag5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5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838c1b6ecc95f2e812701a57b59e8be1bd51d641"/>
  <p:tag name="KSO_WM_NEWLAYOUT_GROUP_ID" val="layout_1-5"/>
  <p:tag name="KSO_WM_NEWLAYOUT_ID" val="slide_cea45c27deb23863"/>
</p:tagLst>
</file>

<file path=ppt/tags/tag5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51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5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5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51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5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5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52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5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5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52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5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5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  <p:tag name="KSO_WM_UNIT_PRESET_TEXT" val="05"/>
  <p:tag name="KSO_WM_SLIDE_FIGMA_DIAGRAM" val="1"/>
</p:tagLst>
</file>

<file path=ppt/tags/tag52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  <p:tag name="KSO_WM_UNIT_PRESET_TEXT" val=" "/>
  <p:tag name="KSO_WM_SLIDE_FIGMA_DIAGRAM" val="1"/>
</p:tagLst>
</file>

<file path=ppt/tags/tag5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  <p:tag name="KSO_WM_SLIDE_FIGMA_DIAGRAM" val="1"/>
</p:tagLst>
</file>

<file path=ppt/tags/tag5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530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contents"/>
  <p:tag name="KSO_WM_TEMPLATE_SUBCATEGORY" val="29"/>
  <p:tag name="KSO_WM_BEAUTIFY_FLAG" val="#wm#"/>
  <p:tag name="KSO_WM_TEMPLATE_FIGMA_ID" val="69796625653"/>
  <p:tag name="KSO_WM_TEMPLATE_SLIDE_ID" val="slide_cea45c27deb23863"/>
</p:tagLst>
</file>

<file path=ppt/tags/tag53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44d6a906364d960f09241a59c3636a3a377ce26e"/>
  <p:tag name="KSO_WM_NEWLAYOUT_ID" val="566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53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533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80502"/>
  <p:tag name="KSO_WM_TEMPLATE_CATEGORY" val="custom"/>
  <p:tag name="KSO_WM_SLIDE_INDEX" val="3"/>
  <p:tag name="KSO_WM_SLIDE_ID" val="custom40480502_7"/>
  <p:tag name="KSO_WM_TEMPLATE_MASTER_TYPE" val="0"/>
  <p:tag name="KSO_WM_SLIDE_LAYOUT" val="a_e"/>
  <p:tag name="KSO_WM_SLIDE_LAYOUT_CNT" val="1_1"/>
  <p:tag name="KSO_WM_TAG_VERSION" val="3.0"/>
</p:tagLst>
</file>

<file path=ppt/tags/tag5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3fb27676580eb459e00a299cb01591d0c76b434"/>
  <p:tag name="KSO_WM_NEWLAYOUT_GROUP_ID" val="layout_10013"/>
  <p:tag name="KSO_WM_NEWLAYOUT_ID" val="slide_2b9069f18f10c117"/>
  <p:tag name="KSO_WM_UNIT_PRESET_TEXT" val="单击此处添加标题"/>
</p:tagLst>
</file>

<file path=ppt/tags/tag5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2818c49b-1b10-40a2-84de-d43539b5b6d4.jpg?Expires=1797024256\u0026AWSAccessKeyId=AKLT9NSy7kh8TIS1UzNqLRY2\u0026Signature=ePmZYEHSJDO5%2FY00NyfyHkd9%2FdA%3D&quot;,&quot;product_name&quot;:&quot;wps-wpp-pc&quot;,&quot;intention_code&quot;:&quot;wps_wpp_generate_doc_pay&quot;}*auto_qingqiu_ai_v2.2.0_ONLINE*1765488251266_502efc_c56f7394495c-slide-3"/>
</p:tagLst>
</file>

<file path=ppt/tags/tag5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4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653"/>
  <p:tag name="KSO_WM_TEMPLATE_SLIDE_ID" val="slide_2b9069f18f10c117"/>
</p:tagLst>
</file>

<file path=ppt/tags/tag54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b61f5d49ad68593158a06dff831a04823bcceb2"/>
  <p:tag name="KSO_WM_NEWLAYOUT_GROUP_ID" val="layout_57"/>
  <p:tag name="KSO_WM_NEWLAYOUT_ID" val="slide_810d29b5405e0369"/>
  <p:tag name="KSO_WM_UNIT_PRESET_TEXT" val="单击此处添加标题"/>
</p:tagLst>
</file>

<file path=ppt/tags/tag544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s://sjzg-images.ks3-cn-beijing-internal.ksyun.com/tim_gen_images/doubao_gen/39b86210493dae3d1a012401f06836ed_0.png?Expires=1765574654\u0026AWSAccessKeyId=AKLTHzmNYxS86KQFnb2pvxtA\u0026Signature=BYNZQrgVaIiEN%2F3KRRkRSY%2Bre%2Fs%3D&quot;,&quot;product_name&quot;:&quot;wps-wpp-pc&quot;,&quot;intention_code&quot;:&quot;wps_wpp_generate_doc_pay&quot;}*auto_cache_hit_ai_v2.2.0_ONLINE*1765488251266_502efc_c56f7394495c-slide-4"/>
</p:tagLst>
</file>

<file path=ppt/tags/tag5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48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353881607&quot;,&quot;product_name&quot;:&quot;wps-wpp-pc&quot;,&quot;intention_code&quot;:&quot;wps_wpp_generate_doc_pay&quot;}*auto_gallery_ai_v2.2.0_ONLINE*1765488251266_502efc_c56f7394495c-slide-4"/>
</p:tagLst>
</file>

<file path=ppt/tags/tag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52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5653"/>
  <p:tag name="KSO_WM_TEMPLATE_SLIDE_ID" val="slide_810d29b5405e0369"/>
</p:tagLst>
</file>

<file path=ppt/tags/tag5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c90ecc1776d96dac20e374c75916c09bba526f6"/>
  <p:tag name="KSO_WM_NEWLAYOUT_GROUP_ID" val="layout_51"/>
  <p:tag name="KSO_WM_NEWLAYOUT_ID" val="slide_772b08f000c7004a"/>
  <p:tag name="KSO_WM_UNIT_PRESET_TEXT" val="单击此处添加标题"/>
</p:tagLst>
</file>

<file path=ppt/tags/tag5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dcf63f47-4f08-48c2-b02e-ad0663bc6fd7.jpg?Expires=1797024257\u0026AWSAccessKeyId=AKLT9NSy7kh8TIS1UzNqLRY2\u0026Signature=Q%2FstgBnRgXaGbbwrHhh2kEqaH4k%3D&quot;,&quot;product_name&quot;:&quot;wps-wpp-pc&quot;,&quot;intention_code&quot;:&quot;wps_wpp_generate_doc_pay&quot;}*auto_qingqiu_ai_v2.2.0_ONLINE*1765488251266_502efc_c56f7394495c-slide-5"/>
</p:tagLst>
</file>

<file path=ppt/tags/tag55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558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5653"/>
  <p:tag name="KSO_WM_TEMPLATE_SLIDE_ID" val="slide_772b08f000c7004a"/>
</p:tagLst>
</file>

<file path=ppt/tags/tag5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a9d423520f0cfe19329ac05ebf5b489bc2c006d"/>
  <p:tag name="KSO_WM_NEWLAYOUT_GROUP_ID" val="layout_39"/>
  <p:tag name="KSO_WM_NEWLAYOUT_ID" val="slide_0d17081f8fc47b1c"/>
  <p:tag name="KSO_WM_UNIT_PRESET_TEXT" val="单击此处添加标题"/>
</p:tagLst>
</file>

<file path=ppt/tags/tag5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56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61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5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6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65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5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6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569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7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  <p:tag name="KSO_WM_UNIT_PRESET_TEXT" val=" "/>
</p:tagLst>
</file>

<file path=ppt/tags/tag573.xml><?xml version="1.0" encoding="utf-8"?>
<p:tagLst xmlns:p="http://schemas.openxmlformats.org/presentationml/2006/main">
  <p:tag name="KSO_WM_FIGMA_DECORATION_INDEX" val="4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5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5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576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25653"/>
  <p:tag name="KSO_WM_TEMPLATE_SLIDE_ID" val="slide_0d17081f8fc47b1c"/>
</p:tagLst>
</file>

<file path=ppt/tags/tag5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d09aa96fbd0134b0ccd0a3968e81f8ccc3070c2"/>
  <p:tag name="KSO_WM_NEWLAYOUT_GROUP_ID" val="layout_27"/>
  <p:tag name="KSO_WM_NEWLAYOUT_ID" val="slide_928d7369a50b66e3"/>
  <p:tag name="KSO_WM_UNIT_PRESET_TEXT" val="单击此处添加标题"/>
</p:tagLst>
</file>

<file path=ppt/tags/tag578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5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82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5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5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86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5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5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5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590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  <p:tag name="KSO_WM_UNIT_PRESET_TEXT" val=" "/>
</p:tagLst>
</file>

<file path=ppt/tags/tag5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  <p:tag name="KSO_WM_UNIT_PRESET_TEXT" val="04"/>
</p:tagLst>
</file>

<file path=ppt/tags/tag5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5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594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25653"/>
  <p:tag name="KSO_WM_TEMPLATE_SLIDE_ID" val="slide_928d7369a50b66e3"/>
</p:tagLst>
</file>

<file path=ppt/tags/tag59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44d6a906364d960f09241a59c3636a3a377ce26e"/>
  <p:tag name="KSO_WM_NEWLAYOUT_ID" val="566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59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597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80502"/>
  <p:tag name="KSO_WM_TEMPLATE_CATEGORY" val="custom"/>
  <p:tag name="KSO_WM_SLIDE_INDEX" val="3"/>
  <p:tag name="KSO_WM_SLIDE_ID" val="custom40480502_7"/>
  <p:tag name="KSO_WM_TEMPLATE_MASTER_TYPE" val="0"/>
  <p:tag name="KSO_WM_SLIDE_LAYOUT" val="a_e"/>
  <p:tag name="KSO_WM_SLIDE_LAYOUT_CNT" val="1_1"/>
  <p:tag name="KSO_WM_TAG_VERSION" val="3.0"/>
</p:tagLst>
</file>

<file path=ppt/tags/tag59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601257f7cccc46f6ba015ffb481d2bc7af4d98d"/>
  <p:tag name="KSO_WM_NEWLAYOUT_GROUP_ID" val="layout_32"/>
  <p:tag name="KSO_WM_NEWLAYOUT_ID" val="slide_f95b87826d1fb558"/>
  <p:tag name="KSO_WM_UNIT_PRESET_TEXT" val="单击此处添加标题"/>
</p:tagLst>
</file>

<file path=ppt/tags/tag59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600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</p:tagLst>
</file>

<file path=ppt/tags/tag601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6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04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605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</p:tagLst>
</file>

<file path=ppt/tags/tag606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6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09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610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</p:tagLst>
</file>

<file path=ppt/tags/tag611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6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1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  <p:tag name="KSO_WM_UNIT_PRESET_TEXT" val=" "/>
</p:tagLst>
</file>

<file path=ppt/tags/tag615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</p:tagLst>
</file>

<file path=ppt/tags/tag616.xml><?xml version="1.0" encoding="utf-8"?>
<p:tagLst xmlns:p="http://schemas.openxmlformats.org/presentationml/2006/main">
  <p:tag name="KSO_WM_FIGMA_DECORATION_INDEX" val="10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6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6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619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25653"/>
  <p:tag name="KSO_WM_TEMPLATE_SLIDE_ID" val="slide_f95b87826d1fb558"/>
</p:tagLst>
</file>

<file path=ppt/tags/tag6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62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41f261bbe678054d8e36918b4f50589ce920267"/>
  <p:tag name="KSO_WM_NEWLAYOUT_GROUP_ID" val="layout_10007"/>
  <p:tag name="KSO_WM_NEWLAYOUT_ID" val="slide_0ea8570b5d554932"/>
  <p:tag name="KSO_WM_UNIT_PRESET_TEXT" val="单击此处添加标题"/>
</p:tagLst>
</file>

<file path=ppt/tags/tag6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6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6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6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6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629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25653"/>
  <p:tag name="KSO_WM_TEMPLATE_SLIDE_ID" val="slide_0ea8570b5d554932"/>
</p:tagLst>
</file>

<file path=ppt/tags/tag6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63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216429800a70642b18c860c36629bde6ca4380e"/>
  <p:tag name="KSO_WM_NEWLAYOUT_GROUP_ID" val="layout_10003"/>
  <p:tag name="KSO_WM_NEWLAYOUT_ID" val="slide_3f387b6926fb182b"/>
  <p:tag name="KSO_WM_UNIT_PRESET_TEXT" val="单击此处添加标题"/>
</p:tagLst>
</file>

<file path=ppt/tags/tag6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3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6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3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6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37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5653"/>
  <p:tag name="KSO_WM_TEMPLATE_SLIDE_ID" val="slide_3f387b6926fb182b"/>
</p:tagLst>
</file>

<file path=ppt/tags/tag63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4c93156b7b1f5602f663409b93e0bb905f654d7"/>
  <p:tag name="KSO_WM_NEWLAYOUT_GROUP_ID" val="layout_31"/>
  <p:tag name="KSO_WM_NEWLAYOUT_ID" val="slide_2686a711f5a4e552"/>
  <p:tag name="KSO_WM_UNIT_PRESET_TEXT" val="单击此处添加标题"/>
</p:tagLst>
</file>

<file path=ppt/tags/tag63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6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6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v3/202512/a2fe1f06-55e9-4dbb-ad3c-8695fa61271f.jpg?Expires=1797024260\u0026AWSAccessKeyId=AKLT9NSy7kh8TIS1UzNqLRY2\u0026Signature=ZPO%2BGuZ1IesQjRBsdAKQKFL5jpk%3D&quot;,&quot;product_name&quot;:&quot;wps-wpp-pc&quot;,&quot;intention_code&quot;:&quot;wps_wpp_generate_doc_pay&quot;}*auto_qingqiu_ai_v2.2.0_ONLINE*1765488251266_502efc_c56f7394495c-slide-12"/>
</p:tagLst>
</file>

<file path=ppt/tags/tag6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6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4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6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512/f5133f34-310c-4ad0-8868-39fc49fe96d0.jpg?Expires=1797024257\u0026AWSAccessKeyId=AKLT9NSy7kh8TIS1UzNqLRY2\u0026Signature=Ul0rvXsM6%2Bk830jEkx64MpD3ajc%3D&quot;,&quot;product_name&quot;:&quot;wps-wpp-pc&quot;,&quot;intention_code&quot;:&quot;wps_wpp_generate_doc_pay&quot;}*auto_qingqiu_ai_v2.2.0_ONLINE*1765488251266_502efc_c56f7394495c-slide-12"/>
</p:tagLst>
</file>

<file path=ppt/tags/tag6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6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4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6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ai_type&quot;:&quot;&quot;,&quot;id&quot;:&quot;&quot;}*_ai_*0"/>
</p:tagLst>
</file>

<file path=ppt/tags/tag6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6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6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51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653"/>
  <p:tag name="KSO_WM_TEMPLATE_SLIDE_ID" val="slide_2686a711f5a4e552"/>
</p:tagLst>
</file>

<file path=ppt/tags/tag6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86c095f4e6395648bdf220e92bc351cdef38528"/>
  <p:tag name="KSO_WM_NEWLAYOUT_GROUP_ID" val="layout_10004"/>
  <p:tag name="KSO_WM_NEWLAYOUT_ID" val="slide_b78e5c9395481cf5"/>
  <p:tag name="KSO_WM_UNIT_PRESET_TEXT" val="单击此处添加标题"/>
</p:tagLst>
</file>

<file path=ppt/tags/tag65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6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6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5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6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6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5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13e042eebabded04b2b90b8d7dafd98fdbed55b"/>
  <p:tag name="KSO_WM_NEWLAYOUT_GROUP_ID" val="layout_49"/>
  <p:tag name="KSO_WM_NEWLAYOUT_ID" val="slide_10d35a04bcb4fa26"/>
</p:tagLst>
</file>

<file path=ppt/tags/tag6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6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6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653"/>
  <p:tag name="KSO_WM_TEMPLATE_SLIDE_ID" val="slide_b78e5c9395481cf5"/>
</p:tagLst>
</file>

<file path=ppt/tags/tag66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f70ef7f7370096ff1fa6eda3cc6ae263838a407"/>
  <p:tag name="KSO_WM_NEWLAYOUT_GROUP_ID" val="layout_34"/>
  <p:tag name="KSO_WM_NEWLAYOUT_ID" val="slide_d51b045cef9e3a8f"/>
  <p:tag name="KSO_WM_UNIT_PRESET_TEXT" val="单击此处添加标题"/>
</p:tagLst>
</file>

<file path=ppt/tags/tag6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612511587&quot;,&quot;product_name&quot;:&quot;wps-wpp-pc&quot;,&quot;intention_code&quot;:&quot;wps_wpp_generate_doc_pay&quot;}*auto_gallery_ai_v2.2.0_ONLINE*1765488251266_502efc_c56f7394495c-slide-14"/>
</p:tagLst>
</file>

<file path=ppt/tags/tag6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282170235&quot;,&quot;product_name&quot;:&quot;wps-wpp-pc&quot;,&quot;intention_code&quot;:&quot;wps_wpp_generate_doc_pay&quot;}*auto_gallery_ai_v2.2.0_ONLINE*1765488251266_502efc_c56f7394495c-slide-14"/>
</p:tagLst>
</file>

<file path=ppt/tags/tag6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7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670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5653"/>
  <p:tag name="KSO_WM_TEMPLATE_SLIDE_ID" val="slide_d51b045cef9e3a8f"/>
</p:tagLst>
</file>

<file path=ppt/tags/tag67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2c4b98a0dcea7beb83934f1df95f9afafcf482a"/>
  <p:tag name="KSO_WM_NEWLAYOUT_GROUP_ID" val="layout_59"/>
  <p:tag name="KSO_WM_NEWLAYOUT_ID" val="slide_bb03e4d874dff4e4"/>
  <p:tag name="KSO_WM_UNIT_PRESET_TEXT" val="单击此处添加标题"/>
</p:tagLst>
</file>

<file path=ppt/tags/tag6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d5d09181-7e63-4261-beab-69b6917f5945.jpg?Expires=1797024257\u0026AWSAccessKeyId=AKLT9NSy7kh8TIS1UzNqLRY2\u0026Signature=RGCkFQfCcuTHCAGdrU9v9a%2BCYh0%3D&quot;,&quot;product_name&quot;:&quot;wps-wpp-pc&quot;,&quot;intention_code&quot;:&quot;wps_wpp_generate_doc_pay&quot;}*auto_qingqiu_ai_v2.2.0_ONLINE*1765488251266_502efc_c56f7394495c-slide-15"/>
</p:tagLst>
</file>

<file path=ppt/tags/tag67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6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676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5653"/>
  <p:tag name="KSO_WM_TEMPLATE_SLIDE_ID" val="slide_bb03e4d874dff4e4"/>
</p:tagLst>
</file>

<file path=ppt/tags/tag6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d16fb0cbda06cd590559d15c7ffef586bffed74"/>
  <p:tag name="KSO_WM_NEWLAYOUT_GROUP_ID" val="layout_42"/>
  <p:tag name="KSO_WM_NEWLAYOUT_ID" val="slide_dd2f059f6dfe3f3e"/>
  <p:tag name="KSO_WM_UNIT_PRESET_TEXT" val="单击此处添加标题"/>
</p:tagLst>
</file>

<file path=ppt/tags/tag67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893f088e-0b99-4618-9cca-4229178e1eb6.jpg?Expires=1797024256\u0026AWSAccessKeyId=AKLT9NSy7kh8TIS1UzNqLRY2\u0026Signature=AmrRQ2fDIfL3bi5scBKRgZFs1dE%3D&quot;,&quot;product_name&quot;:&quot;wps-wpp-pc&quot;,&quot;intention_code&quot;:&quot;wps_wpp_generate_doc_pay&quot;}*auto_qingqiu_ai_v2.2.0_ONLINE*1765488251266_502efc_c56f7394495c-slide-16"/>
</p:tagLst>
</file>

<file path=ppt/tags/tag67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6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8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6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8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6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8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653"/>
  <p:tag name="KSO_WM_TEMPLATE_SLIDE_ID" val="slide_dd2f059f6dfe3f3e"/>
</p:tagLst>
</file>

<file path=ppt/tags/tag68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c3100c76f30c66a89392be9ca5d3936ba39f1d5"/>
  <p:tag name="KSO_WM_NEWLAYOUT_GROUP_ID" val="layout_26"/>
  <p:tag name="KSO_WM_NEWLAYOUT_ID" val="slide_4e8a2b389c8bbf30"/>
  <p:tag name="KSO_WM_UNIT_PRESET_TEXT" val="单击此处添加标题"/>
</p:tagLst>
</file>

<file path=ppt/tags/tag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9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6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45149740&quot;,&quot;product_name&quot;:&quot;wps-wpp-pc&quot;,&quot;intention_code&quot;:&quot;wps_wpp_generate_doc_pay&quot;}*auto_gallery_ai_v2.2.0_ONLINE*1765488251266_502efc_c56f7394495c-slide-17"/>
</p:tagLst>
</file>

<file path=ppt/tags/tag6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6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9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6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225610662&quot;,&quot;product_name&quot;:&quot;wps-wpp-pc&quot;,&quot;intention_code&quot;:&quot;wps_wpp_generate_doc_pay&quot;}*auto_gallery_ai_v2.2.0_ONLINE*1765488251266_502efc_c56f7394495c-slide-17"/>
</p:tagLst>
</file>

<file path=ppt/tags/tag6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6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9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6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250210527&quot;,&quot;product_name&quot;:&quot;wps-wpp-pc&quot;,&quot;intention_code&quot;:&quot;wps_wpp_generate_doc_pay&quot;}*auto_gallery_ai_v2.2.0_ONLINE*1765488251266_502efc_c56f7394495c-slide-17"/>
</p:tagLst>
</file>

<file path=ppt/tags/tag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7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7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70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653"/>
  <p:tag name="KSO_WM_TEMPLATE_SLIDE_ID" val="slide_4e8a2b389c8bbf30"/>
</p:tagLst>
</file>

<file path=ppt/tags/tag7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2a6455897d4743947e0c1cac16784caf809e232"/>
  <p:tag name="KSO_WM_NEWLAYOUT_GROUP_ID" val="layout_10009"/>
  <p:tag name="KSO_WM_NEWLAYOUT_ID" val="slide_97a51ff2b1722ceb"/>
  <p:tag name="KSO_WM_UNIT_PRESET_TEXT" val="单击此处添加标题"/>
</p:tagLst>
</file>

<file path=ppt/tags/tag7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92902710&quot;,&quot;product_name&quot;:&quot;wps-wpp-pc&quot;,&quot;intention_code&quot;:&quot;wps_wpp_generate_doc_pay&quot;}*auto_gallery_ai_v2.2.0_ONLINE*1765488251266_502efc_c56f7394495c-slide-18"/>
</p:tagLst>
</file>

<file path=ppt/tags/tag7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7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7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429133001&quot;,&quot;product_name&quot;:&quot;wps-wpp-pc&quot;,&quot;intention_code&quot;:&quot;wps_wpp_generate_doc_pay&quot;}*auto_gallery_ai_v2.2.0_ONLINE*1765488251266_502efc_c56f7394495c-slide-18"/>
</p:tagLst>
</file>

<file path=ppt/tags/tag7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7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7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7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288124702&quot;,&quot;product_name&quot;:&quot;wps-wpp-pc&quot;,&quot;intention_code&quot;:&quot;wps_wpp_generate_doc_pay&quot;}*auto_gallery_ai_v2.2.0_ONLINE*1765488251266_502efc_c56f7394495c-slide-18"/>
</p:tagLst>
</file>

<file path=ppt/tags/tag7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7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71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653"/>
  <p:tag name="KSO_WM_TEMPLATE_SLIDE_ID" val="slide_97a51ff2b1722ceb"/>
</p:tagLst>
</file>

<file path=ppt/tags/tag714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44d6a906364d960f09241a59c3636a3a377ce26e"/>
  <p:tag name="KSO_WM_NEWLAYOUT_ID" val="566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71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716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80502"/>
  <p:tag name="KSO_WM_TEMPLATE_CATEGORY" val="custom"/>
  <p:tag name="KSO_WM_SLIDE_INDEX" val="3"/>
  <p:tag name="KSO_WM_SLIDE_ID" val="custom40480502_7"/>
  <p:tag name="KSO_WM_TEMPLATE_MASTER_TYPE" val="0"/>
  <p:tag name="KSO_WM_SLIDE_LAYOUT" val="a_e"/>
  <p:tag name="KSO_WM_SLIDE_LAYOUT_CNT" val="1_1"/>
  <p:tag name="KSO_WM_TAG_VERSION" val="3.0"/>
</p:tagLst>
</file>

<file path=ppt/tags/tag71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973945efe95bbc37430b23c41047a80943454d2"/>
  <p:tag name="KSO_WM_NEWLAYOUT_GROUP_ID" val="layout_35"/>
  <p:tag name="KSO_WM_NEWLAYOUT_ID" val="slide_90cdd96762bb354a"/>
  <p:tag name="KSO_WM_UNIT_PRESET_TEXT" val="单击此处添加标题"/>
</p:tagLst>
</file>

<file path=ppt/tags/tag7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7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7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7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7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7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7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7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7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7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  <p:tag name="KSO_WM_UNIT_PRESET_TEXT" val="04"/>
</p:tagLst>
</file>

<file path=ppt/tags/tag7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7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730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25653"/>
  <p:tag name="KSO_WM_TEMPLATE_SLIDE_ID" val="slide_90cdd96762bb354a"/>
</p:tagLst>
</file>

<file path=ppt/tags/tag7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d3cad2124e24fe45f3280a1b76f4597ad221694"/>
  <p:tag name="KSO_WM_NEWLAYOUT_GROUP_ID" val="layout_48"/>
  <p:tag name="KSO_WM_NEWLAYOUT_ID" val="slide_81d8e711c58b27d4"/>
  <p:tag name="KSO_WM_UNIT_PRESET_TEXT" val="单击此处添加标题"/>
</p:tagLst>
</file>

<file path=ppt/tags/tag73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7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71703973&quot;,&quot;product_name&quot;:&quot;wps-wpp-pc&quot;,&quot;intention_code&quot;:&quot;wps_wpp_generate_doc_pay&quot;}*auto_gallery_ai_v2.2.0_ONLINE*1765488251266_502efc_c56f7394495c-slide-21"/>
</p:tagLst>
</file>

<file path=ppt/tags/tag7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7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73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7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353596781&quot;,&quot;product_name&quot;:&quot;wps-wpp-pc&quot;,&quot;intention_code&quot;:&quot;wps_wpp_generate_doc_pay&quot;}*auto_gallery_ai_v2.2.0_ONLINE*1765488251266_502efc_c56f7394495c-slide-21"/>
</p:tagLst>
</file>

<file path=ppt/tags/tag7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7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74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7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446364909&quot;,&quot;product_name&quot;:&quot;wps-wpp-pc&quot;,&quot;intention_code&quot;:&quot;wps_wpp_generate_doc_pay&quot;}*auto_gallery_ai_v2.2.0_ONLINE*1765488251266_502efc_c56f7394495c-slide-21"/>
</p:tagLst>
</file>

<file path=ppt/tags/tag7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7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74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653"/>
  <p:tag name="KSO_WM_TEMPLATE_SLIDE_ID" val="slide_81d8e711c58b27d4"/>
</p:tagLst>
</file>

<file path=ppt/tags/tag7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a3fc4da40519a47f2a309e71c1345c320d55761"/>
  <p:tag name="KSO_WM_NEWLAYOUT_GROUP_ID" val="layout_3"/>
  <p:tag name="KSO_WM_NEWLAYOUT_ID" val="slide_3207ce69d38aa301"/>
  <p:tag name="KSO_WM_UNIT_PRESET_TEXT" val="单击此处添加标题"/>
</p:tagLst>
</file>

<file path=ppt/tags/tag746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747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7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7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7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750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751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7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7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754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5653"/>
  <p:tag name="KSO_WM_TEMPLATE_SLIDE_ID" val="slide_3207ce69d38aa301"/>
</p:tagLst>
</file>

<file path=ppt/tags/tag7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9c251955bd3493bd4f9d728e82515f851be00d4"/>
  <p:tag name="KSO_WM_NEWLAYOUT_GROUP_ID" val="layout_30"/>
  <p:tag name="KSO_WM_NEWLAYOUT_ID" val="slide_a16b2b5fbc98ea23"/>
  <p:tag name="KSO_WM_UNIT_PRESET_TEXT" val="单击此处添加标题"/>
</p:tagLst>
</file>

<file path=ppt/tags/tag75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343482687&quot;,&quot;product_name&quot;:&quot;wps-wpp-pc&quot;,&quot;intention_code&quot;:&quot;wps_wpp_generate_doc_pay&quot;}*auto_gallery_ai_v2.2.0_ONLINE*1765488251266_502efc_c56f7394495c-slide-23"/>
</p:tagLst>
</file>

<file path=ppt/tags/tag75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7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7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76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7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7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76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7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7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76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  <p:tag name="KSO_WM_UNIT_PRESET_TEXT" val=" "/>
</p:tagLst>
</file>

<file path=ppt/tags/tag7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7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769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25653"/>
  <p:tag name="KSO_WM_TEMPLATE_SLIDE_ID" val="slide_a16b2b5fbc98ea23"/>
</p:tagLst>
</file>

<file path=ppt/tags/tag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77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74ac543f5db19675ab4f88695bf63d9b5381aa9"/>
  <p:tag name="KSO_WM_NEWLAYOUT_GROUP_ID" val="layout_10008"/>
  <p:tag name="KSO_WM_NEWLAYOUT_ID" val="slide_d71f76e6c456aee2"/>
  <p:tag name="KSO_WM_UNIT_PRESET_TEXT" val="单击此处添加标题"/>
</p:tagLst>
</file>

<file path=ppt/tags/tag771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7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7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774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7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7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777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7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7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780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653"/>
  <p:tag name="KSO_WM_TEMPLATE_SLIDE_ID" val="slide_d71f76e6c456aee2"/>
</p:tagLst>
</file>

<file path=ppt/tags/tag7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859b240a4f364d44ffd3a2e782ccf8d86f86655"/>
  <p:tag name="KSO_WM_NEWLAYOUT_GROUP_ID" val="layout_63"/>
  <p:tag name="KSO_WM_NEWLAYOUT_ID" val="slide_cd21ea65db8caf9f"/>
  <p:tag name="KSO_WM_UNIT_PRESET_TEXT" val="单击此处添加标题"/>
</p:tagLst>
</file>

<file path=ppt/tags/tag7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8e4cecae-9d0d-4716-b1a6-9b71f775f5ba.jpg?Expires=1797024256\u0026AWSAccessKeyId=AKLT9NSy7kh8TIS1UzNqLRY2\u0026Signature=zO738l%2B%2BjKJDnHG3F0zhRfrNIUk%3D&quot;,&quot;product_name&quot;:&quot;wps-wpp-pc&quot;,&quot;intention_code&quot;:&quot;wps_wpp_generate_doc_pay&quot;}*auto_qingqiu_ai_v2.2.0_ONLINE*1765488251266_502efc_c56f7394495c-slide-25"/>
</p:tagLst>
</file>

<file path=ppt/tags/tag7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7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785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5653"/>
  <p:tag name="KSO_WM_TEMPLATE_SLIDE_ID" val="slide_cd21ea65db8caf9f"/>
</p:tagLst>
</file>

<file path=ppt/tags/tag78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44d6a906364d960f09241a59c3636a3a377ce26e"/>
  <p:tag name="KSO_WM_NEWLAYOUT_ID" val="566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78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788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80502"/>
  <p:tag name="KSO_WM_TEMPLATE_CATEGORY" val="custom"/>
  <p:tag name="KSO_WM_SLIDE_INDEX" val="3"/>
  <p:tag name="KSO_WM_SLIDE_ID" val="custom40480502_7"/>
  <p:tag name="KSO_WM_TEMPLATE_MASTER_TYPE" val="0"/>
  <p:tag name="KSO_WM_SLIDE_LAYOUT" val="a_e"/>
  <p:tag name="KSO_WM_SLIDE_LAYOUT_CNT" val="1_1"/>
  <p:tag name="KSO_WM_TAG_VERSION" val="3.0"/>
</p:tagLst>
</file>

<file path=ppt/tags/tag78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13e042eebabded04b2b90b8d7dafd98fdbed55b"/>
  <p:tag name="KSO_WM_NEWLAYOUT_GROUP_ID" val="layout_49"/>
  <p:tag name="KSO_WM_NEWLAYOUT_ID" val="slide_10d35a04bcb4fa26"/>
  <p:tag name="KSO_WM_UNIT_PRESET_TEXT" val="单击此处添加标题"/>
</p:tagLst>
</file>

<file path=ppt/tags/tag7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790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7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7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7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794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7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7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7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798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7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8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8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8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80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653"/>
  <p:tag name="KSO_WM_TEMPLATE_SLIDE_ID" val="slide_10d35a04bcb4fa26"/>
</p:tagLst>
</file>

<file path=ppt/tags/tag8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4ee58674e7160e49b33b69c30c3d589d746bc45"/>
  <p:tag name="KSO_WM_NEWLAYOUT_GROUP_ID" val="layout_6"/>
  <p:tag name="KSO_WM_NEWLAYOUT_ID" val="slide_a9b8dd85d7f4ac41"/>
  <p:tag name="KSO_WM_UNIT_PRESET_TEXT" val="单击此处添加标题"/>
</p:tagLst>
</file>

<file path=ppt/tags/tag8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s://sjzg-images.ks3-cn-beijing-internal.ksyun.com/tim_gen_images/doubao_gen/daf840c19ceb278c7616c4b9e24ac5a4_0.png?Expires=1765574654\u0026AWSAccessKeyId=AKLTHzmNYxS86KQFnb2pvxtA\u0026Signature=U0ZdH1qW6YHSrRz6gbwL6ZHHOQg%3D&quot;,&quot;product_name&quot;:&quot;wps-wpp-pc&quot;,&quot;intention_code&quot;:&quot;wps_wpp_generate_doc_pay&quot;}*auto_cache_hit_ai_v2.2.0_ONLINE*1765488251266_502efc_c56f7394495c-slide-28"/>
</p:tagLst>
</file>

<file path=ppt/tags/tag80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8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8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80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8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8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8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81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8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8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81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653"/>
  <p:tag name="KSO_WM_TEMPLATE_SLIDE_ID" val="slide_a9b8dd85d7f4ac41"/>
</p:tagLst>
</file>

<file path=ppt/tags/tag81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dfce73d8fde5989ca2fdd70759db2b2b58f9a50"/>
  <p:tag name="KSO_WM_NEWLAYOUT_GROUP_ID" val="layout_2"/>
  <p:tag name="KSO_WM_NEWLAYOUT_ID" val="slide_dbd12360534da726"/>
  <p:tag name="KSO_WM_UNIT_PRESET_TEXT" val="单击此处添加标题"/>
</p:tagLst>
</file>

<file path=ppt/tags/tag81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8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512/f2388242-352b-403a-9063-c8658b8409c8.jpg?Expires=1797024258\u0026AWSAccessKeyId=AKLT9NSy7kh8TIS1UzNqLRY2\u0026Signature=hN183PxAsplU%2BCDuU2gAglnpS58%3D&quot;,&quot;product_name&quot;:&quot;wps-wpp-pc&quot;,&quot;intention_code&quot;:&quot;wps_wpp_generate_doc_pay&quot;}*auto_qingqiu_ai_v2.2.0_ONLINE*1765488251266_502efc_c56f7394495c-slide-29"/>
</p:tagLst>
</file>

<file path=ppt/tags/tag8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8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8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820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8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140894139&quot;,&quot;product_name&quot;:&quot;wps-wpp-pc&quot;,&quot;intention_code&quot;:&quot;wps_wpp_generate_doc_pay&quot;}*auto_gallery_ai_v2.2.0_ONLINE*1765488251266_502efc_c56f7394495c-slide-29"/>
</p:tagLst>
</file>

<file path=ppt/tags/tag8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8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82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8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392809783&quot;,&quot;product_name&quot;:&quot;wps-wpp-pc&quot;,&quot;intention_code&quot;:&quot;wps_wpp_generate_doc_pay&quot;}*auto_gallery_ai_v2.2.0_ONLINE*1765488251266_502efc_c56f7394495c-slide-29"/>
</p:tagLst>
</file>

<file path=ppt/tags/tag8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8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82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653"/>
  <p:tag name="KSO_WM_TEMPLATE_SLIDE_ID" val="slide_dbd12360534da726"/>
</p:tagLst>
</file>

<file path=ppt/tags/tag8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0191a70c1c086eed7eee5e5448575766523eaaf"/>
  <p:tag name="KSO_WM_NEWLAYOUT_GROUP_ID" val="layout_10012"/>
  <p:tag name="KSO_WM_NEWLAYOUT_ID" val="slide_ed19c0db6ed585c4"/>
  <p:tag name="KSO_WM_UNIT_PRESET_TEXT" val="单击此处添加标题"/>
</p:tagLst>
</file>

<file path=ppt/tags/tag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859b240a4f364d44ffd3a2e782ccf8d86f86655"/>
  <p:tag name="KSO_WM_NEWLAYOUT_GROUP_ID" val="layout_63"/>
  <p:tag name="KSO_WM_NEWLAYOUT_ID" val="slide_cd21ea65db8caf9f"/>
</p:tagLst>
</file>

<file path=ppt/tags/tag83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48a3afe10421e335d7fbc9e7b5afe71f_0.jpeg?Expires=1765574660\u0026AWSAccessKeyId=AKLT9VJ0mcxR8yRlm6PIC9hY\u0026Signature=YIiJnJJQLUPl0XKcOlpAS1AIXAw%3D&quot;,&quot;product_name&quot;:&quot;wps-wpp-pc&quot;,&quot;intention_code&quot;:&quot;wps_wpp_generate_doc_pay&quot;}*auto_doubao_ai_v2.2.0_ONLINE*1765488251266_502efc_c56f7394495c-slide-30"/>
</p:tagLst>
</file>

<file path=ppt/tags/tag8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8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8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8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8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8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83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5653"/>
  <p:tag name="KSO_WM_TEMPLATE_SLIDE_ID" val="slide_ed19c0db6ed585c4"/>
</p:tagLst>
</file>

<file path=ppt/tags/tag83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44d6a906364d960f09241a59c3636a3a377ce26e"/>
  <p:tag name="KSO_WM_NEWLAYOUT_ID" val="566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83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8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840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80502"/>
  <p:tag name="KSO_WM_TEMPLATE_CATEGORY" val="custom"/>
  <p:tag name="KSO_WM_SLIDE_INDEX" val="3"/>
  <p:tag name="KSO_WM_SLIDE_ID" val="custom40480502_7"/>
  <p:tag name="KSO_WM_TEMPLATE_MASTER_TYPE" val="0"/>
  <p:tag name="KSO_WM_SLIDE_LAYOUT" val="a_e"/>
  <p:tag name="KSO_WM_SLIDE_LAYOUT_CNT" val="1_1"/>
  <p:tag name="KSO_WM_TAG_VERSION" val="3.0"/>
</p:tagLst>
</file>

<file path=ppt/tags/tag8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5ec46fbe750b39734e4a30b975146ea7690ce30"/>
  <p:tag name="KSO_WM_NEWLAYOUT_GROUP_ID" val="layout_10014"/>
  <p:tag name="KSO_WM_NEWLAYOUT_ID" val="slide_64b62a6f7bb9f11d"/>
  <p:tag name="KSO_WM_UNIT_PRESET_TEXT" val="单击此处添加标题"/>
</p:tagLst>
</file>

<file path=ppt/tags/tag8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328787612&quot;,&quot;product_name&quot;:&quot;wps-wpp-pc&quot;,&quot;intention_code&quot;:&quot;wps_wpp_generate_doc_pay&quot;}*auto_gallery_ai_v2.2.0_ONLINE*1765488251266_502efc_c56f7394495c-slide-32"/>
</p:tagLst>
</file>

<file path=ppt/tags/tag8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8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8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ai-gateway-save.ks3-cn-beijing.ksyuncs.com/aigc-gateway-v2-prod/b74ebe784da4f574268759199fee03eb_0.jpeg?Expires=1765574660\u0026AWSAccessKeyId=AKLT9VJ0mcxR8yRlm6PIC9hY\u0026Signature=OhnAWrASEVxEEaSyf76qnhBbggA%3D&quot;,&quot;product_name&quot;:&quot;wps-wpp-pc&quot;,&quot;intention_code&quot;:&quot;wps_wpp_generate_doc_pay&quot;}*auto_doubao_ai_v2.2.0_ONLINE*1765488251266_502efc_c56f7394495c-slide-32"/>
</p:tagLst>
</file>

<file path=ppt/tags/tag8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8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8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211237816340&quot;,&quot;product_name&quot;:&quot;wps-wpp-pc&quot;,&quot;intention_code&quot;:&quot;wps_wpp_generate_doc_pay&quot;}*auto_gallery_ai_v2.2.0_ONLINE*1765488251266_502efc_c56f7394495c-slide-32"/>
</p:tagLst>
</file>

<file path=ppt/tags/tag8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8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  <p:tag name="MH_PIC_SOURCE_TYPE" val="generate_slide_ai*{&quot;id&quot;:&quot;VCG41N1444180499&quot;,&quot;product_name&quot;:&quot;wps-wpp-pc&quot;,&quot;intention_code&quot;:&quot;wps_wpp_generate_doc_pay&quot;}*auto_gallery_ai_v2.2.0_ONLINE*1765488251266_502efc_c56f7394495c-slide-32"/>
</p:tagLst>
</file>

<file path=ppt/tags/tag8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8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854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25653"/>
  <p:tag name="KSO_WM_TEMPLATE_SLIDE_ID" val="slide_64b62a6f7bb9f11d"/>
</p:tagLst>
</file>

<file path=ppt/tags/tag855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PRESET_TEXT" val="THE END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856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6525084e2891b638a101bb255f8a3938de113639"/>
  <p:tag name="KSO_WM_NEWLAYOUT_ID" val="5667"/>
  <p:tag name="KSO_WM_UNIT_PRESET_TEXT" val="谢谢观看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502"/>
  <p:tag name="KSO_WM_TEMPLATE_CATEGORY" val="custom"/>
</p:tagLst>
</file>

<file path=ppt/tags/tag857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47de9d0eaa58c516"/>
  <p:tag name="KSO_WM_TEMPLATE_INDEX" val="40480502"/>
  <p:tag name="KSO_WM_TEMPLATE_CATEGORY" val="custom"/>
  <p:tag name="KSO_WM_SLIDE_INDEX" val="5"/>
  <p:tag name="KSO_WM_SLIDE_ID" val="custom40480502_9"/>
  <p:tag name="KSO_WM_TEMPLATE_MASTER_TYPE" val="0"/>
  <p:tag name="KSO_WM_SLIDE_LAYOUT" val="a_b"/>
  <p:tag name="KSO_WM_SLIDE_LAYOUT_CNT" val="1_1"/>
  <p:tag name="KSO_WM_TAG_VERSION" val="3.0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8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8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8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9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7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502"/>
</p:tagLst>
</file>

<file path=ppt/tags/tag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74ac543f5db19675ab4f88695bf63d9b5381aa9"/>
  <p:tag name="KSO_WM_NEWLAYOUT_GROUP_ID" val="layout_10008"/>
  <p:tag name="KSO_WM_NEWLAYOUT_ID" val="slide_d71f76e6c456aee2"/>
</p:tagLst>
</file>

<file path=ppt/tags/tag92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95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98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21">
      <a:dk1>
        <a:srgbClr val="000000"/>
      </a:dk1>
      <a:lt1>
        <a:srgbClr val="FFFFFF"/>
      </a:lt1>
      <a:dk2>
        <a:srgbClr val="460000"/>
      </a:dk2>
      <a:lt2>
        <a:srgbClr val="FFF2F2"/>
      </a:lt2>
      <a:accent1>
        <a:srgbClr val="FF7300"/>
      </a:accent1>
      <a:accent2>
        <a:srgbClr val="FF0000"/>
      </a:accent2>
      <a:accent3>
        <a:srgbClr val="FF4700"/>
      </a:accent3>
      <a:accent4>
        <a:srgbClr val="FF5800"/>
      </a:accent4>
      <a:accent5>
        <a:srgbClr val="FF6600"/>
      </a:accent5>
      <a:accent6>
        <a:srgbClr val="FF3100"/>
      </a:accent6>
      <a:hlink>
        <a:srgbClr val="0026E5"/>
      </a:hlink>
      <a:folHlink>
        <a:srgbClr val="7E1FAD"/>
      </a:folHlink>
    </a:clrScheme>
    <a:fontScheme name="商务风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7392</Words>
  <Application>WPS 演示</Application>
  <PresentationFormat>宽屏</PresentationFormat>
  <Paragraphs>542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方正黑体_GBK</vt:lpstr>
      <vt:lpstr>Arial Unicode MS</vt:lpstr>
      <vt:lpstr>Calibri</vt:lpstr>
      <vt:lpstr>Office 主题</vt:lpstr>
      <vt:lpstr>1_Office 主题</vt:lpstr>
      <vt:lpstr>转正答辩报告</vt:lpstr>
      <vt:lpstr>目录</vt:lpstr>
      <vt:lpstr>试用期工作概览</vt:lpstr>
      <vt:lpstr>个人履历与岗位初始匹配度</vt:lpstr>
      <vt:lpstr>试用期工作执行节奏与核心承接内容</vt:lpstr>
      <vt:lpstr>试用期工作执行节奏与核心承接内容</vt:lpstr>
      <vt:lpstr>核心指标达成情况</vt:lpstr>
      <vt:lpstr>个人成长与价值贡献</vt:lpstr>
      <vt:lpstr>核心项目复盘</vt:lpstr>
      <vt:lpstr>新用户7日留存优化专项：项目背景与目标拆解</vt:lpstr>
      <vt:lpstr>新用户7日留存优化专项：方案设计与执行细节</vt:lpstr>
      <vt:lpstr>新用户7日留存优化专项：阻碍与解决方案</vt:lpstr>
      <vt:lpstr>新用户7日留存优化专项：成果与方法论沉淀</vt:lpstr>
      <vt:lpstr>流失付费用户精准召回项目：项目背景与目标拆解</vt:lpstr>
      <vt:lpstr>流失付费用户精准召回项目：用户分群与策略设计</vt:lpstr>
      <vt:lpstr>流失付费用户精准召回项目：用户分群与策略设计</vt:lpstr>
      <vt:lpstr>流失付费用户精准召回项目：成本管控与效果验证</vt:lpstr>
      <vt:lpstr>新用户运营方法论实践与拓展</vt:lpstr>
      <vt:lpstr>流失用户召回策略的复用与优化</vt:lpstr>
      <vt:lpstr>岗位能力评估与反思</vt:lpstr>
      <vt:lpstr>核心能力匹配度</vt:lpstr>
      <vt:lpstr>试用期能力成长量化对比</vt:lpstr>
      <vt:lpstr>现存短板与改进计划</vt:lpstr>
      <vt:lpstr>优势与核心竞争力</vt:lpstr>
      <vt:lpstr>持续改进方向与行动承诺</vt:lpstr>
      <vt:lpstr>持续改进方向与行动承诺</vt:lpstr>
      <vt:lpstr>未来工作规划与展望</vt:lpstr>
      <vt:lpstr>能力提升目标与路径</vt:lpstr>
      <vt:lpstr>业务提升计划与职业目标</vt:lpstr>
      <vt:lpstr>重点工作方向</vt:lpstr>
      <vt:lpstr>团队协作与个人发展期望</vt:lpstr>
      <vt:lpstr>致谢</vt:lpstr>
      <vt:lpstr>感谢领导与同事支持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转正答辩报告</dc:title>
  <dc:creator/>
  <cp:lastModifiedBy>17705</cp:lastModifiedBy>
  <cp:revision>2</cp:revision>
  <dcterms:created xsi:type="dcterms:W3CDTF">2025-12-28T10:10:00Z</dcterms:created>
  <dcterms:modified xsi:type="dcterms:W3CDTF">2025-12-28T10:16:40Z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B75C98F4C40948689CB49D1002CA5FAC</vt:lpwstr>
  </property>
  <property fmtid="{D5CDD505-2E9C-101B-9397-08002B2CF9AE}" pid="4" name="KSOTemplateUUID">
    <vt:lpwstr>v1.0_ai_69796625653</vt:lpwstr>
  </property>
</Properties>
</file>