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media/image15.svg" ContentType="image/svg+xml"/>
  <Override PartName="/ppt/media/image17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3" r:id="rId3"/>
  </p:sldMasterIdLst>
  <p:sldIdLst>
    <p:sldId id="297" r:id="rId4"/>
    <p:sldId id="261" r:id="rId5"/>
    <p:sldId id="298" r:id="rId6"/>
    <p:sldId id="290" r:id="rId7"/>
    <p:sldId id="291" r:id="rId8"/>
    <p:sldId id="265" r:id="rId9"/>
    <p:sldId id="299" r:id="rId10"/>
    <p:sldId id="267" r:id="rId11"/>
    <p:sldId id="292" r:id="rId12"/>
    <p:sldId id="293" r:id="rId13"/>
    <p:sldId id="294" r:id="rId14"/>
    <p:sldId id="300" r:id="rId15"/>
    <p:sldId id="272" r:id="rId16"/>
    <p:sldId id="295" r:id="rId17"/>
    <p:sldId id="274" r:id="rId18"/>
    <p:sldId id="301" r:id="rId19"/>
    <p:sldId id="276" r:id="rId20"/>
    <p:sldId id="277" r:id="rId21"/>
    <p:sldId id="278" r:id="rId22"/>
    <p:sldId id="302" r:id="rId23"/>
    <p:sldId id="280" r:id="rId24"/>
    <p:sldId id="281" r:id="rId25"/>
    <p:sldId id="282" r:id="rId26"/>
    <p:sldId id="296" r:id="rId27"/>
    <p:sldId id="284" r:id="rId28"/>
    <p:sldId id="285" r:id="rId29"/>
    <p:sldId id="303" r:id="rId30"/>
    <p:sldId id="287" r:id="rId31"/>
    <p:sldId id="288" r:id="rId32"/>
    <p:sldId id="304" r:id="rId33"/>
  </p:sldIdLst>
  <p:sldSz cx="12192000" cy="6858000"/>
  <p:notesSz cx="7103745" cy="10234295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tags" Target="tags/tag67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5" Type="http://schemas.openxmlformats.org/officeDocument/2006/relationships/tags" Target="../tags/tag7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5" Type="http://schemas.openxmlformats.org/officeDocument/2006/relationships/tags" Target="../tags/tag88.xml"/><Relationship Id="rId14" Type="http://schemas.openxmlformats.org/officeDocument/2006/relationships/tags" Target="../tags/tag87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tags" Target="../tags/tag106.xml"/><Relationship Id="rId19" Type="http://schemas.openxmlformats.org/officeDocument/2006/relationships/tags" Target="../tags/tag123.xml"/><Relationship Id="rId18" Type="http://schemas.openxmlformats.org/officeDocument/2006/relationships/tags" Target="../tags/tag122.xml"/><Relationship Id="rId17" Type="http://schemas.openxmlformats.org/officeDocument/2006/relationships/tags" Target="../tags/tag121.xml"/><Relationship Id="rId16" Type="http://schemas.openxmlformats.org/officeDocument/2006/relationships/tags" Target="../tags/tag120.xml"/><Relationship Id="rId15" Type="http://schemas.openxmlformats.org/officeDocument/2006/relationships/tags" Target="../tags/tag119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3" Type="http://schemas.openxmlformats.org/officeDocument/2006/relationships/tags" Target="../tags/tag151.xml"/><Relationship Id="rId12" Type="http://schemas.openxmlformats.org/officeDocument/2006/relationships/tags" Target="../tags/tag150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1" Type="http://schemas.openxmlformats.org/officeDocument/2006/relationships/tags" Target="../tags/tag161.xml"/><Relationship Id="rId10" Type="http://schemas.openxmlformats.org/officeDocument/2006/relationships/tags" Target="../tags/tag160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3" Type="http://schemas.openxmlformats.org/officeDocument/2006/relationships/tags" Target="../tags/tag190.xml"/><Relationship Id="rId12" Type="http://schemas.openxmlformats.org/officeDocument/2006/relationships/tags" Target="../tags/tag189.xml"/><Relationship Id="rId11" Type="http://schemas.openxmlformats.org/officeDocument/2006/relationships/tags" Target="../tags/tag188.xml"/><Relationship Id="rId10" Type="http://schemas.openxmlformats.org/officeDocument/2006/relationships/tags" Target="../tags/tag18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206.xml"/><Relationship Id="rId8" Type="http://schemas.openxmlformats.org/officeDocument/2006/relationships/tags" Target="../tags/tag205.xml"/><Relationship Id="rId7" Type="http://schemas.openxmlformats.org/officeDocument/2006/relationships/tags" Target="../tags/tag204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7" Type="http://schemas.openxmlformats.org/officeDocument/2006/relationships/tags" Target="../tags/tag214.xml"/><Relationship Id="rId16" Type="http://schemas.openxmlformats.org/officeDocument/2006/relationships/tags" Target="../tags/tag213.xml"/><Relationship Id="rId15" Type="http://schemas.openxmlformats.org/officeDocument/2006/relationships/tags" Target="../tags/tag212.xml"/><Relationship Id="rId14" Type="http://schemas.openxmlformats.org/officeDocument/2006/relationships/tags" Target="../tags/tag211.xml"/><Relationship Id="rId13" Type="http://schemas.openxmlformats.org/officeDocument/2006/relationships/tags" Target="../tags/tag210.xml"/><Relationship Id="rId12" Type="http://schemas.openxmlformats.org/officeDocument/2006/relationships/tags" Target="../tags/tag209.xml"/><Relationship Id="rId11" Type="http://schemas.openxmlformats.org/officeDocument/2006/relationships/tags" Target="../tags/tag208.xml"/><Relationship Id="rId10" Type="http://schemas.openxmlformats.org/officeDocument/2006/relationships/tags" Target="../tags/tag207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222.xml"/><Relationship Id="rId8" Type="http://schemas.openxmlformats.org/officeDocument/2006/relationships/tags" Target="../tags/tag221.xml"/><Relationship Id="rId7" Type="http://schemas.openxmlformats.org/officeDocument/2006/relationships/tags" Target="../tags/tag220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7" Type="http://schemas.openxmlformats.org/officeDocument/2006/relationships/tags" Target="../tags/tag230.xml"/><Relationship Id="rId16" Type="http://schemas.openxmlformats.org/officeDocument/2006/relationships/tags" Target="../tags/tag229.xml"/><Relationship Id="rId15" Type="http://schemas.openxmlformats.org/officeDocument/2006/relationships/tags" Target="../tags/tag228.xml"/><Relationship Id="rId14" Type="http://schemas.openxmlformats.org/officeDocument/2006/relationships/tags" Target="../tags/tag227.xml"/><Relationship Id="rId13" Type="http://schemas.openxmlformats.org/officeDocument/2006/relationships/tags" Target="../tags/tag226.xml"/><Relationship Id="rId12" Type="http://schemas.openxmlformats.org/officeDocument/2006/relationships/tags" Target="../tags/tag225.xml"/><Relationship Id="rId11" Type="http://schemas.openxmlformats.org/officeDocument/2006/relationships/tags" Target="../tags/tag224.xml"/><Relationship Id="rId10" Type="http://schemas.openxmlformats.org/officeDocument/2006/relationships/tags" Target="../tags/tag223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tags" Target="../tags/tag237.xml"/><Relationship Id="rId7" Type="http://schemas.openxmlformats.org/officeDocument/2006/relationships/tags" Target="../tags/tag236.xml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3" Type="http://schemas.openxmlformats.org/officeDocument/2006/relationships/tags" Target="../tags/tag232.xml"/><Relationship Id="rId21" Type="http://schemas.openxmlformats.org/officeDocument/2006/relationships/tags" Target="../tags/tag250.xml"/><Relationship Id="rId20" Type="http://schemas.openxmlformats.org/officeDocument/2006/relationships/tags" Target="../tags/tag249.xml"/><Relationship Id="rId2" Type="http://schemas.openxmlformats.org/officeDocument/2006/relationships/tags" Target="../tags/tag231.xml"/><Relationship Id="rId19" Type="http://schemas.openxmlformats.org/officeDocument/2006/relationships/tags" Target="../tags/tag248.xml"/><Relationship Id="rId18" Type="http://schemas.openxmlformats.org/officeDocument/2006/relationships/tags" Target="../tags/tag247.xml"/><Relationship Id="rId17" Type="http://schemas.openxmlformats.org/officeDocument/2006/relationships/tags" Target="../tags/tag246.xml"/><Relationship Id="rId16" Type="http://schemas.openxmlformats.org/officeDocument/2006/relationships/tags" Target="../tags/tag245.xml"/><Relationship Id="rId15" Type="http://schemas.openxmlformats.org/officeDocument/2006/relationships/tags" Target="../tags/tag244.xml"/><Relationship Id="rId14" Type="http://schemas.openxmlformats.org/officeDocument/2006/relationships/tags" Target="../tags/tag243.xml"/><Relationship Id="rId13" Type="http://schemas.openxmlformats.org/officeDocument/2006/relationships/tags" Target="../tags/tag242.xml"/><Relationship Id="rId12" Type="http://schemas.openxmlformats.org/officeDocument/2006/relationships/tags" Target="../tags/tag241.xml"/><Relationship Id="rId11" Type="http://schemas.openxmlformats.org/officeDocument/2006/relationships/tags" Target="../tags/tag240.xml"/><Relationship Id="rId10" Type="http://schemas.openxmlformats.org/officeDocument/2006/relationships/tags" Target="../tags/tag239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58.xml"/><Relationship Id="rId8" Type="http://schemas.openxmlformats.org/officeDocument/2006/relationships/tags" Target="../tags/tag257.xml"/><Relationship Id="rId7" Type="http://schemas.openxmlformats.org/officeDocument/2006/relationships/tags" Target="../tags/tag256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7" Type="http://schemas.openxmlformats.org/officeDocument/2006/relationships/tags" Target="../tags/tag266.xml"/><Relationship Id="rId16" Type="http://schemas.openxmlformats.org/officeDocument/2006/relationships/tags" Target="../tags/tag265.xml"/><Relationship Id="rId15" Type="http://schemas.openxmlformats.org/officeDocument/2006/relationships/tags" Target="../tags/tag264.xml"/><Relationship Id="rId14" Type="http://schemas.openxmlformats.org/officeDocument/2006/relationships/tags" Target="../tags/tag263.xml"/><Relationship Id="rId13" Type="http://schemas.openxmlformats.org/officeDocument/2006/relationships/tags" Target="../tags/tag262.xml"/><Relationship Id="rId12" Type="http://schemas.openxmlformats.org/officeDocument/2006/relationships/tags" Target="../tags/tag261.xml"/><Relationship Id="rId11" Type="http://schemas.openxmlformats.org/officeDocument/2006/relationships/tags" Target="../tags/tag260.xml"/><Relationship Id="rId10" Type="http://schemas.openxmlformats.org/officeDocument/2006/relationships/tags" Target="../tags/tag259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74.xml"/><Relationship Id="rId8" Type="http://schemas.openxmlformats.org/officeDocument/2006/relationships/tags" Target="../tags/tag273.xml"/><Relationship Id="rId7" Type="http://schemas.openxmlformats.org/officeDocument/2006/relationships/tags" Target="../tags/tag272.xml"/><Relationship Id="rId6" Type="http://schemas.openxmlformats.org/officeDocument/2006/relationships/tags" Target="../tags/tag271.xml"/><Relationship Id="rId5" Type="http://schemas.openxmlformats.org/officeDocument/2006/relationships/tags" Target="../tags/tag270.xml"/><Relationship Id="rId4" Type="http://schemas.openxmlformats.org/officeDocument/2006/relationships/tags" Target="../tags/tag269.xml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3" Type="http://schemas.openxmlformats.org/officeDocument/2006/relationships/tags" Target="../tags/tag278.xml"/><Relationship Id="rId12" Type="http://schemas.openxmlformats.org/officeDocument/2006/relationships/tags" Target="../tags/tag277.xml"/><Relationship Id="rId11" Type="http://schemas.openxmlformats.org/officeDocument/2006/relationships/tags" Target="../tags/tag276.xml"/><Relationship Id="rId10" Type="http://schemas.openxmlformats.org/officeDocument/2006/relationships/tags" Target="../tags/tag275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86.xml"/><Relationship Id="rId8" Type="http://schemas.openxmlformats.org/officeDocument/2006/relationships/tags" Target="../tags/tag285.xml"/><Relationship Id="rId7" Type="http://schemas.openxmlformats.org/officeDocument/2006/relationships/tags" Target="../tags/tag284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4" Type="http://schemas.openxmlformats.org/officeDocument/2006/relationships/tags" Target="../tags/tag291.xml"/><Relationship Id="rId13" Type="http://schemas.openxmlformats.org/officeDocument/2006/relationships/tags" Target="../tags/tag290.xml"/><Relationship Id="rId12" Type="http://schemas.openxmlformats.org/officeDocument/2006/relationships/tags" Target="../tags/tag289.xml"/><Relationship Id="rId11" Type="http://schemas.openxmlformats.org/officeDocument/2006/relationships/tags" Target="../tags/tag288.xml"/><Relationship Id="rId10" Type="http://schemas.openxmlformats.org/officeDocument/2006/relationships/tags" Target="../tags/tag287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99.xml"/><Relationship Id="rId8" Type="http://schemas.openxmlformats.org/officeDocument/2006/relationships/tags" Target="../tags/tag298.xml"/><Relationship Id="rId7" Type="http://schemas.openxmlformats.org/officeDocument/2006/relationships/tags" Target="../tags/tag297.xml"/><Relationship Id="rId6" Type="http://schemas.openxmlformats.org/officeDocument/2006/relationships/tags" Target="../tags/tag296.xml"/><Relationship Id="rId5" Type="http://schemas.openxmlformats.org/officeDocument/2006/relationships/tags" Target="../tags/tag295.xml"/><Relationship Id="rId4" Type="http://schemas.openxmlformats.org/officeDocument/2006/relationships/tags" Target="../tags/tag294.xml"/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307.xml"/><Relationship Id="rId8" Type="http://schemas.openxmlformats.org/officeDocument/2006/relationships/tags" Target="../tags/tag306.xml"/><Relationship Id="rId7" Type="http://schemas.openxmlformats.org/officeDocument/2006/relationships/tags" Target="../tags/tag305.xml"/><Relationship Id="rId6" Type="http://schemas.openxmlformats.org/officeDocument/2006/relationships/tags" Target="../tags/tag304.xml"/><Relationship Id="rId5" Type="http://schemas.openxmlformats.org/officeDocument/2006/relationships/tags" Target="../tags/tag303.xml"/><Relationship Id="rId4" Type="http://schemas.openxmlformats.org/officeDocument/2006/relationships/tags" Target="../tags/tag302.xml"/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3" Type="http://schemas.openxmlformats.org/officeDocument/2006/relationships/tags" Target="../tags/tag311.xml"/><Relationship Id="rId12" Type="http://schemas.openxmlformats.org/officeDocument/2006/relationships/tags" Target="../tags/tag310.xml"/><Relationship Id="rId11" Type="http://schemas.openxmlformats.org/officeDocument/2006/relationships/tags" Target="../tags/tag309.xml"/><Relationship Id="rId10" Type="http://schemas.openxmlformats.org/officeDocument/2006/relationships/tags" Target="../tags/tag308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319.xml"/><Relationship Id="rId8" Type="http://schemas.openxmlformats.org/officeDocument/2006/relationships/tags" Target="../tags/tag318.xml"/><Relationship Id="rId7" Type="http://schemas.openxmlformats.org/officeDocument/2006/relationships/tags" Target="../tags/tag317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327.xml"/><Relationship Id="rId8" Type="http://schemas.openxmlformats.org/officeDocument/2006/relationships/tags" Target="../tags/tag326.xml"/><Relationship Id="rId7" Type="http://schemas.openxmlformats.org/officeDocument/2006/relationships/tags" Target="../tags/tag325.xml"/><Relationship Id="rId6" Type="http://schemas.openxmlformats.org/officeDocument/2006/relationships/tags" Target="../tags/tag324.xml"/><Relationship Id="rId5" Type="http://schemas.openxmlformats.org/officeDocument/2006/relationships/tags" Target="../tags/tag323.xml"/><Relationship Id="rId4" Type="http://schemas.openxmlformats.org/officeDocument/2006/relationships/tags" Target="../tags/tag322.xml"/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7" Type="http://schemas.openxmlformats.org/officeDocument/2006/relationships/tags" Target="../tags/tag335.xml"/><Relationship Id="rId16" Type="http://schemas.openxmlformats.org/officeDocument/2006/relationships/tags" Target="../tags/tag334.xml"/><Relationship Id="rId15" Type="http://schemas.openxmlformats.org/officeDocument/2006/relationships/tags" Target="../tags/tag333.xml"/><Relationship Id="rId14" Type="http://schemas.openxmlformats.org/officeDocument/2006/relationships/tags" Target="../tags/tag332.xml"/><Relationship Id="rId13" Type="http://schemas.openxmlformats.org/officeDocument/2006/relationships/tags" Target="../tags/tag331.xml"/><Relationship Id="rId12" Type="http://schemas.openxmlformats.org/officeDocument/2006/relationships/tags" Target="../tags/tag330.xml"/><Relationship Id="rId11" Type="http://schemas.openxmlformats.org/officeDocument/2006/relationships/tags" Target="../tags/tag329.xml"/><Relationship Id="rId10" Type="http://schemas.openxmlformats.org/officeDocument/2006/relationships/tags" Target="../tags/tag328.xm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343.xml"/><Relationship Id="rId8" Type="http://schemas.openxmlformats.org/officeDocument/2006/relationships/tags" Target="../tags/tag342.xml"/><Relationship Id="rId7" Type="http://schemas.openxmlformats.org/officeDocument/2006/relationships/tags" Target="../tags/tag341.xml"/><Relationship Id="rId6" Type="http://schemas.openxmlformats.org/officeDocument/2006/relationships/tags" Target="../tags/tag340.xml"/><Relationship Id="rId5" Type="http://schemas.openxmlformats.org/officeDocument/2006/relationships/tags" Target="../tags/tag339.xml"/><Relationship Id="rId4" Type="http://schemas.openxmlformats.org/officeDocument/2006/relationships/tags" Target="../tags/tag338.xml"/><Relationship Id="rId3" Type="http://schemas.openxmlformats.org/officeDocument/2006/relationships/tags" Target="../tags/tag337.xml"/><Relationship Id="rId2" Type="http://schemas.openxmlformats.org/officeDocument/2006/relationships/tags" Target="../tags/tag336.xml"/><Relationship Id="rId15" Type="http://schemas.openxmlformats.org/officeDocument/2006/relationships/tags" Target="../tags/tag349.xml"/><Relationship Id="rId14" Type="http://schemas.openxmlformats.org/officeDocument/2006/relationships/tags" Target="../tags/tag348.xml"/><Relationship Id="rId13" Type="http://schemas.openxmlformats.org/officeDocument/2006/relationships/tags" Target="../tags/tag347.xml"/><Relationship Id="rId12" Type="http://schemas.openxmlformats.org/officeDocument/2006/relationships/tags" Target="../tags/tag346.xml"/><Relationship Id="rId11" Type="http://schemas.openxmlformats.org/officeDocument/2006/relationships/tags" Target="../tags/tag345.xml"/><Relationship Id="rId10" Type="http://schemas.openxmlformats.org/officeDocument/2006/relationships/tags" Target="../tags/tag344.xm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357.xml"/><Relationship Id="rId8" Type="http://schemas.openxmlformats.org/officeDocument/2006/relationships/tags" Target="../tags/tag356.xml"/><Relationship Id="rId7" Type="http://schemas.openxmlformats.org/officeDocument/2006/relationships/tags" Target="../tags/tag355.xml"/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4" Type="http://schemas.openxmlformats.org/officeDocument/2006/relationships/tags" Target="../tags/tag352.xml"/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2" Type="http://schemas.openxmlformats.org/officeDocument/2006/relationships/tags" Target="../tags/tag360.xml"/><Relationship Id="rId11" Type="http://schemas.openxmlformats.org/officeDocument/2006/relationships/tags" Target="../tags/tag359.xml"/><Relationship Id="rId10" Type="http://schemas.openxmlformats.org/officeDocument/2006/relationships/tags" Target="../tags/tag358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68.xml"/><Relationship Id="rId8" Type="http://schemas.openxmlformats.org/officeDocument/2006/relationships/tags" Target="../tags/tag367.xml"/><Relationship Id="rId7" Type="http://schemas.openxmlformats.org/officeDocument/2006/relationships/tags" Target="../tags/tag366.xml"/><Relationship Id="rId6" Type="http://schemas.openxmlformats.org/officeDocument/2006/relationships/tags" Target="../tags/tag365.xml"/><Relationship Id="rId5" Type="http://schemas.openxmlformats.org/officeDocument/2006/relationships/tags" Target="../tags/tag364.xml"/><Relationship Id="rId4" Type="http://schemas.openxmlformats.org/officeDocument/2006/relationships/tags" Target="../tags/tag363.xml"/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5" Type="http://schemas.openxmlformats.org/officeDocument/2006/relationships/tags" Target="../tags/tag374.xml"/><Relationship Id="rId14" Type="http://schemas.openxmlformats.org/officeDocument/2006/relationships/tags" Target="../tags/tag373.xml"/><Relationship Id="rId13" Type="http://schemas.openxmlformats.org/officeDocument/2006/relationships/tags" Target="../tags/tag372.xml"/><Relationship Id="rId12" Type="http://schemas.openxmlformats.org/officeDocument/2006/relationships/tags" Target="../tags/tag371.xml"/><Relationship Id="rId11" Type="http://schemas.openxmlformats.org/officeDocument/2006/relationships/tags" Target="../tags/tag370.xml"/><Relationship Id="rId10" Type="http://schemas.openxmlformats.org/officeDocument/2006/relationships/tags" Target="../tags/tag369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382.xml"/><Relationship Id="rId8" Type="http://schemas.openxmlformats.org/officeDocument/2006/relationships/tags" Target="../tags/tag381.xml"/><Relationship Id="rId7" Type="http://schemas.openxmlformats.org/officeDocument/2006/relationships/tags" Target="../tags/tag380.xml"/><Relationship Id="rId6" Type="http://schemas.openxmlformats.org/officeDocument/2006/relationships/tags" Target="../tags/tag379.xml"/><Relationship Id="rId5" Type="http://schemas.openxmlformats.org/officeDocument/2006/relationships/tags" Target="../tags/tag378.xml"/><Relationship Id="rId4" Type="http://schemas.openxmlformats.org/officeDocument/2006/relationships/tags" Target="../tags/tag377.xml"/><Relationship Id="rId3" Type="http://schemas.openxmlformats.org/officeDocument/2006/relationships/tags" Target="../tags/tag376.xml"/><Relationship Id="rId2" Type="http://schemas.openxmlformats.org/officeDocument/2006/relationships/tags" Target="../tags/tag375.xml"/><Relationship Id="rId17" Type="http://schemas.openxmlformats.org/officeDocument/2006/relationships/tags" Target="../tags/tag390.xml"/><Relationship Id="rId16" Type="http://schemas.openxmlformats.org/officeDocument/2006/relationships/tags" Target="../tags/tag389.xml"/><Relationship Id="rId15" Type="http://schemas.openxmlformats.org/officeDocument/2006/relationships/tags" Target="../tags/tag388.xml"/><Relationship Id="rId14" Type="http://schemas.openxmlformats.org/officeDocument/2006/relationships/tags" Target="../tags/tag387.xml"/><Relationship Id="rId13" Type="http://schemas.openxmlformats.org/officeDocument/2006/relationships/tags" Target="../tags/tag386.xml"/><Relationship Id="rId12" Type="http://schemas.openxmlformats.org/officeDocument/2006/relationships/tags" Target="../tags/tag385.xml"/><Relationship Id="rId11" Type="http://schemas.openxmlformats.org/officeDocument/2006/relationships/tags" Target="../tags/tag384.xml"/><Relationship Id="rId10" Type="http://schemas.openxmlformats.org/officeDocument/2006/relationships/tags" Target="../tags/tag383.xm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: 形状 33"/>
          <p:cNvSpPr/>
          <p:nvPr userDrawn="1">
            <p:custDataLst>
              <p:tags r:id="rId2"/>
            </p:custDataLst>
          </p:nvPr>
        </p:nvSpPr>
        <p:spPr>
          <a:xfrm>
            <a:off x="1027" y="0"/>
            <a:ext cx="3393240" cy="6858000"/>
          </a:xfrm>
          <a:custGeom>
            <a:avLst/>
            <a:gdLst>
              <a:gd name="connsiteX0" fmla="*/ 0 w 3393240"/>
              <a:gd name="connsiteY0" fmla="*/ 0 h 6858000"/>
              <a:gd name="connsiteX1" fmla="*/ 720451 w 3393240"/>
              <a:gd name="connsiteY1" fmla="*/ 1 h 6858000"/>
              <a:gd name="connsiteX2" fmla="*/ 3393240 w 3393240"/>
              <a:gd name="connsiteY2" fmla="*/ 3421015 h 6858000"/>
              <a:gd name="connsiteX3" fmla="*/ 3391382 w 3393240"/>
              <a:gd name="connsiteY3" fmla="*/ 3422466 h 6858000"/>
              <a:gd name="connsiteX4" fmla="*/ 3393239 w 3393240"/>
              <a:gd name="connsiteY4" fmla="*/ 3423917 h 6858000"/>
              <a:gd name="connsiteX5" fmla="*/ 710239 w 3393240"/>
              <a:gd name="connsiteY5" fmla="*/ 6858000 h 6858000"/>
              <a:gd name="connsiteX6" fmla="*/ 0 w 3393240"/>
              <a:gd name="connsiteY6" fmla="*/ 6858000 h 6858000"/>
              <a:gd name="connsiteX7" fmla="*/ 0 w 3393240"/>
              <a:gd name="connsiteY7" fmla="*/ 5754817 h 6858000"/>
              <a:gd name="connsiteX8" fmla="*/ 1822233 w 3393240"/>
              <a:gd name="connsiteY8" fmla="*/ 3422467 h 6858000"/>
              <a:gd name="connsiteX9" fmla="*/ 0 w 3393240"/>
              <a:gd name="connsiteY9" fmla="*/ 1090115 h 6858000"/>
              <a:gd name="connsiteX10" fmla="*/ 0 w 339324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3240" h="6858000">
                <a:moveTo>
                  <a:pt x="0" y="0"/>
                </a:moveTo>
                <a:lnTo>
                  <a:pt x="720451" y="1"/>
                </a:lnTo>
                <a:lnTo>
                  <a:pt x="3393240" y="3421015"/>
                </a:lnTo>
                <a:lnTo>
                  <a:pt x="3391382" y="3422466"/>
                </a:lnTo>
                <a:lnTo>
                  <a:pt x="3393239" y="3423917"/>
                </a:lnTo>
                <a:lnTo>
                  <a:pt x="710239" y="6858000"/>
                </a:lnTo>
                <a:lnTo>
                  <a:pt x="0" y="6858000"/>
                </a:lnTo>
                <a:lnTo>
                  <a:pt x="0" y="5754817"/>
                </a:lnTo>
                <a:lnTo>
                  <a:pt x="1822233" y="3422467"/>
                </a:lnTo>
                <a:lnTo>
                  <a:pt x="0" y="1090115"/>
                </a:lnTo>
                <a:lnTo>
                  <a:pt x="0" y="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"/>
            </p:custDataLst>
          </p:nvPr>
        </p:nvSpPr>
        <p:spPr>
          <a:xfrm>
            <a:off x="319213" y="1"/>
            <a:ext cx="4253614" cy="6858000"/>
          </a:xfrm>
          <a:custGeom>
            <a:avLst/>
            <a:gdLst>
              <a:gd name="connsiteX0" fmla="*/ 0 w 4253614"/>
              <a:gd name="connsiteY0" fmla="*/ 0 h 6858000"/>
              <a:gd name="connsiteX1" fmla="*/ 1572141 w 4253614"/>
              <a:gd name="connsiteY1" fmla="*/ 0 h 6858000"/>
              <a:gd name="connsiteX2" fmla="*/ 4253613 w 4253614"/>
              <a:gd name="connsiteY2" fmla="*/ 3432127 h 6858000"/>
              <a:gd name="connsiteX3" fmla="*/ 4251756 w 4253614"/>
              <a:gd name="connsiteY3" fmla="*/ 3433579 h 6858000"/>
              <a:gd name="connsiteX4" fmla="*/ 4253614 w 4253614"/>
              <a:gd name="connsiteY4" fmla="*/ 3435029 h 6858000"/>
              <a:gd name="connsiteX5" fmla="*/ 1579296 w 4253614"/>
              <a:gd name="connsiteY5" fmla="*/ 6858000 h 6858000"/>
              <a:gd name="connsiteX6" fmla="*/ 7155 w 4253614"/>
              <a:gd name="connsiteY6" fmla="*/ 6857999 h 6858000"/>
              <a:gd name="connsiteX7" fmla="*/ 2682607 w 4253614"/>
              <a:gd name="connsiteY7" fmla="*/ 3433579 h 6858000"/>
              <a:gd name="connsiteX8" fmla="*/ 0 w 4253614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3614" h="6858000">
                <a:moveTo>
                  <a:pt x="0" y="0"/>
                </a:moveTo>
                <a:lnTo>
                  <a:pt x="1572141" y="0"/>
                </a:lnTo>
                <a:lnTo>
                  <a:pt x="4253613" y="3432127"/>
                </a:lnTo>
                <a:lnTo>
                  <a:pt x="4251756" y="3433579"/>
                </a:lnTo>
                <a:lnTo>
                  <a:pt x="4253614" y="3435029"/>
                </a:lnTo>
                <a:lnTo>
                  <a:pt x="1579296" y="6858000"/>
                </a:lnTo>
                <a:lnTo>
                  <a:pt x="7155" y="6857999"/>
                </a:lnTo>
                <a:lnTo>
                  <a:pt x="2682607" y="3433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4"/>
            </p:custDataLst>
          </p:nvPr>
        </p:nvSpPr>
        <p:spPr>
          <a:xfrm>
            <a:off x="1026" y="0"/>
            <a:ext cx="3856790" cy="6858000"/>
          </a:xfrm>
          <a:custGeom>
            <a:avLst/>
            <a:gdLst>
              <a:gd name="connsiteX0" fmla="*/ 1183999 w 3856790"/>
              <a:gd name="connsiteY0" fmla="*/ 0 h 6858000"/>
              <a:gd name="connsiteX1" fmla="*/ 3856790 w 3856790"/>
              <a:gd name="connsiteY1" fmla="*/ 3421016 h 6858000"/>
              <a:gd name="connsiteX2" fmla="*/ 3854932 w 3856790"/>
              <a:gd name="connsiteY2" fmla="*/ 3422467 h 6858000"/>
              <a:gd name="connsiteX3" fmla="*/ 3856789 w 3856790"/>
              <a:gd name="connsiteY3" fmla="*/ 3423919 h 6858000"/>
              <a:gd name="connsiteX4" fmla="*/ 1173791 w 3856790"/>
              <a:gd name="connsiteY4" fmla="*/ 6858000 h 6858000"/>
              <a:gd name="connsiteX5" fmla="*/ 0 w 3856790"/>
              <a:gd name="connsiteY5" fmla="*/ 6858000 h 6858000"/>
              <a:gd name="connsiteX6" fmla="*/ 0 w 3856790"/>
              <a:gd name="connsiteY6" fmla="*/ 6348134 h 6858000"/>
              <a:gd name="connsiteX7" fmla="*/ 2285782 w 3856790"/>
              <a:gd name="connsiteY7" fmla="*/ 3422467 h 6858000"/>
              <a:gd name="connsiteX8" fmla="*/ 0 w 3856790"/>
              <a:gd name="connsiteY8" fmla="*/ 496800 h 6858000"/>
              <a:gd name="connsiteX9" fmla="*/ 0 w 3856790"/>
              <a:gd name="connsiteY9" fmla="*/ 1 h 6858000"/>
              <a:gd name="connsiteX10" fmla="*/ 1183999 w 385679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6790" h="6858000">
                <a:moveTo>
                  <a:pt x="1183999" y="0"/>
                </a:moveTo>
                <a:lnTo>
                  <a:pt x="3856790" y="3421016"/>
                </a:lnTo>
                <a:lnTo>
                  <a:pt x="3854932" y="3422467"/>
                </a:lnTo>
                <a:lnTo>
                  <a:pt x="3856789" y="3423919"/>
                </a:lnTo>
                <a:lnTo>
                  <a:pt x="1173791" y="6858000"/>
                </a:lnTo>
                <a:lnTo>
                  <a:pt x="0" y="6858000"/>
                </a:lnTo>
                <a:lnTo>
                  <a:pt x="0" y="6348134"/>
                </a:lnTo>
                <a:lnTo>
                  <a:pt x="2285782" y="3422467"/>
                </a:lnTo>
                <a:lnTo>
                  <a:pt x="0" y="496800"/>
                </a:lnTo>
                <a:lnTo>
                  <a:pt x="0" y="1"/>
                </a:lnTo>
                <a:lnTo>
                  <a:pt x="118399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7" name="矩形 6"/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 flipH="1">
            <a:off x="11069203" y="5808589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 flipH="1">
            <a:off x="11069203" y="6046719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 flipH="1">
            <a:off x="10821548" y="5808589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 flipH="1">
            <a:off x="10821548" y="6046719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 userDrawn="1">
            <p:custDataLst>
              <p:tags r:id="rId9"/>
            </p:custDataLst>
          </p:nvPr>
        </p:nvSpPr>
        <p:spPr>
          <a:xfrm flipH="1">
            <a:off x="10575266" y="6046719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 userDrawn="1">
            <p:custDataLst>
              <p:tags r:id="rId10"/>
            </p:custDataLst>
          </p:nvPr>
        </p:nvSpPr>
        <p:spPr>
          <a:xfrm flipH="1">
            <a:off x="10328147" y="6046719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5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 idx="17826049" hasCustomPrompt="1"/>
            <p:custDataLst>
              <p:tags r:id="rId14"/>
            </p:custDataLst>
          </p:nvPr>
        </p:nvSpPr>
        <p:spPr>
          <a:xfrm>
            <a:off x="4823883" y="3530600"/>
            <a:ext cx="6352117" cy="1524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/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7826561" hasCustomPrompt="1"/>
            <p:custDataLst>
              <p:tags r:id="rId15"/>
            </p:custDataLst>
          </p:nvPr>
        </p:nvSpPr>
        <p:spPr>
          <a:xfrm>
            <a:off x="9648825" y="1905000"/>
            <a:ext cx="1527175" cy="1524000"/>
          </a:xfrm>
        </p:spPr>
        <p:txBody>
          <a:bodyPr vert="horz" wrap="none" lIns="0" tIns="0" rIns="0" bIns="0" anchor="ctr">
            <a:normAutofit/>
          </a:bodyPr>
          <a:lstStyle>
            <a:lvl1pPr marL="0" indent="0" algn="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/>
          <p:cNvSpPr/>
          <p:nvPr userDrawn="1">
            <p:custDataLst>
              <p:tags r:id="rId2"/>
            </p:custDataLst>
          </p:nvPr>
        </p:nvSpPr>
        <p:spPr>
          <a:xfrm>
            <a:off x="1710632" y="0"/>
            <a:ext cx="4326440" cy="6857999"/>
          </a:xfrm>
          <a:custGeom>
            <a:avLst/>
            <a:gdLst>
              <a:gd name="connsiteX0" fmla="*/ 2601428 w 4326440"/>
              <a:gd name="connsiteY0" fmla="*/ 0 h 6857999"/>
              <a:gd name="connsiteX1" fmla="*/ 4173514 w 4326440"/>
              <a:gd name="connsiteY1" fmla="*/ 0 h 6857999"/>
              <a:gd name="connsiteX2" fmla="*/ 1570981 w 4326440"/>
              <a:gd name="connsiteY2" fmla="*/ 3331090 h 6857999"/>
              <a:gd name="connsiteX3" fmla="*/ 4326440 w 4326440"/>
              <a:gd name="connsiteY3" fmla="*/ 6857999 h 6857999"/>
              <a:gd name="connsiteX4" fmla="*/ 2754297 w 4326440"/>
              <a:gd name="connsiteY4" fmla="*/ 6857999 h 6857999"/>
              <a:gd name="connsiteX5" fmla="*/ 1 w 4326440"/>
              <a:gd name="connsiteY5" fmla="*/ 3332577 h 6857999"/>
              <a:gd name="connsiteX6" fmla="*/ 1858 w 4326440"/>
              <a:gd name="connsiteY6" fmla="*/ 3331127 h 6857999"/>
              <a:gd name="connsiteX7" fmla="*/ 0 w 4326440"/>
              <a:gd name="connsiteY7" fmla="*/ 3329676 h 6857999"/>
              <a:gd name="connsiteX8" fmla="*/ 2601428 w 4326440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6440" h="6857999">
                <a:moveTo>
                  <a:pt x="2601428" y="0"/>
                </a:moveTo>
                <a:lnTo>
                  <a:pt x="4173514" y="0"/>
                </a:lnTo>
                <a:lnTo>
                  <a:pt x="1570981" y="3331090"/>
                </a:lnTo>
                <a:lnTo>
                  <a:pt x="4326440" y="6857999"/>
                </a:lnTo>
                <a:lnTo>
                  <a:pt x="2754297" y="6857999"/>
                </a:lnTo>
                <a:lnTo>
                  <a:pt x="1" y="3332577"/>
                </a:lnTo>
                <a:lnTo>
                  <a:pt x="1858" y="3331127"/>
                </a:lnTo>
                <a:lnTo>
                  <a:pt x="0" y="3329676"/>
                </a:lnTo>
                <a:lnTo>
                  <a:pt x="2601428" y="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3"/>
            </p:custDataLst>
          </p:nvPr>
        </p:nvSpPr>
        <p:spPr>
          <a:xfrm>
            <a:off x="532072" y="0"/>
            <a:ext cx="4317512" cy="6857999"/>
          </a:xfrm>
          <a:custGeom>
            <a:avLst/>
            <a:gdLst>
              <a:gd name="connsiteX0" fmla="*/ 2610358 w 4317512"/>
              <a:gd name="connsiteY0" fmla="*/ 0 h 6857999"/>
              <a:gd name="connsiteX1" fmla="*/ 4182444 w 4317512"/>
              <a:gd name="connsiteY1" fmla="*/ 1 h 6857999"/>
              <a:gd name="connsiteX2" fmla="*/ 1570981 w 4317512"/>
              <a:gd name="connsiteY2" fmla="*/ 3342521 h 6857999"/>
              <a:gd name="connsiteX3" fmla="*/ 4317512 w 4317512"/>
              <a:gd name="connsiteY3" fmla="*/ 6857999 h 6857999"/>
              <a:gd name="connsiteX4" fmla="*/ 2745367 w 4317512"/>
              <a:gd name="connsiteY4" fmla="*/ 6857999 h 6857999"/>
              <a:gd name="connsiteX5" fmla="*/ 1 w 4317512"/>
              <a:gd name="connsiteY5" fmla="*/ 3344008 h 6857999"/>
              <a:gd name="connsiteX6" fmla="*/ 1858 w 4317512"/>
              <a:gd name="connsiteY6" fmla="*/ 3342558 h 6857999"/>
              <a:gd name="connsiteX7" fmla="*/ 0 w 4317512"/>
              <a:gd name="connsiteY7" fmla="*/ 3341106 h 6857999"/>
              <a:gd name="connsiteX8" fmla="*/ 2610358 w 4317512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7512" h="6857999">
                <a:moveTo>
                  <a:pt x="2610358" y="0"/>
                </a:moveTo>
                <a:lnTo>
                  <a:pt x="4182444" y="1"/>
                </a:lnTo>
                <a:lnTo>
                  <a:pt x="1570981" y="3342521"/>
                </a:lnTo>
                <a:lnTo>
                  <a:pt x="4317512" y="6857999"/>
                </a:lnTo>
                <a:lnTo>
                  <a:pt x="2745367" y="6857999"/>
                </a:lnTo>
                <a:lnTo>
                  <a:pt x="1" y="3344008"/>
                </a:lnTo>
                <a:lnTo>
                  <a:pt x="1858" y="3342558"/>
                </a:lnTo>
                <a:lnTo>
                  <a:pt x="0" y="3341106"/>
                </a:lnTo>
                <a:lnTo>
                  <a:pt x="2610358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8" name="任意多边形: 形状 37"/>
          <p:cNvSpPr/>
          <p:nvPr userDrawn="1">
            <p:custDataLst>
              <p:tags r:id="rId4"/>
            </p:custDataLst>
          </p:nvPr>
        </p:nvSpPr>
        <p:spPr>
          <a:xfrm>
            <a:off x="1247082" y="0"/>
            <a:ext cx="4326440" cy="6857999"/>
          </a:xfrm>
          <a:custGeom>
            <a:avLst/>
            <a:gdLst>
              <a:gd name="connsiteX0" fmla="*/ 2601429 w 4326440"/>
              <a:gd name="connsiteY0" fmla="*/ 0 h 6857999"/>
              <a:gd name="connsiteX1" fmla="*/ 4173514 w 4326440"/>
              <a:gd name="connsiteY1" fmla="*/ 0 h 6857999"/>
              <a:gd name="connsiteX2" fmla="*/ 1570981 w 4326440"/>
              <a:gd name="connsiteY2" fmla="*/ 3331090 h 6857999"/>
              <a:gd name="connsiteX3" fmla="*/ 4326440 w 4326440"/>
              <a:gd name="connsiteY3" fmla="*/ 6857999 h 6857999"/>
              <a:gd name="connsiteX4" fmla="*/ 2754297 w 4326440"/>
              <a:gd name="connsiteY4" fmla="*/ 6857999 h 6857999"/>
              <a:gd name="connsiteX5" fmla="*/ 1 w 4326440"/>
              <a:gd name="connsiteY5" fmla="*/ 3332577 h 6857999"/>
              <a:gd name="connsiteX6" fmla="*/ 1857 w 4326440"/>
              <a:gd name="connsiteY6" fmla="*/ 3331127 h 6857999"/>
              <a:gd name="connsiteX7" fmla="*/ 0 w 4326440"/>
              <a:gd name="connsiteY7" fmla="*/ 3329676 h 6857999"/>
              <a:gd name="connsiteX8" fmla="*/ 2601429 w 4326440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6440" h="6857999">
                <a:moveTo>
                  <a:pt x="2601429" y="0"/>
                </a:moveTo>
                <a:lnTo>
                  <a:pt x="4173514" y="0"/>
                </a:lnTo>
                <a:lnTo>
                  <a:pt x="1570981" y="3331090"/>
                </a:lnTo>
                <a:lnTo>
                  <a:pt x="4326440" y="6857999"/>
                </a:lnTo>
                <a:lnTo>
                  <a:pt x="2754297" y="6857999"/>
                </a:lnTo>
                <a:lnTo>
                  <a:pt x="1" y="3332577"/>
                </a:lnTo>
                <a:lnTo>
                  <a:pt x="1857" y="3331127"/>
                </a:lnTo>
                <a:lnTo>
                  <a:pt x="0" y="3329676"/>
                </a:lnTo>
                <a:lnTo>
                  <a:pt x="260142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副标题 2"/>
          <p:cNvSpPr>
            <a:spLocks noGrp="1"/>
          </p:cNvSpPr>
          <p:nvPr>
            <p:ph type="body" idx="17826305" hasCustomPrompt="1"/>
            <p:custDataLst>
              <p:tags r:id="rId8"/>
            </p:custDataLst>
          </p:nvPr>
        </p:nvSpPr>
        <p:spPr>
          <a:xfrm>
            <a:off x="5726642" y="2667000"/>
            <a:ext cx="5449358" cy="4572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spc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THE END</a:t>
            </a:r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ctrTitle" idx="17826049" hasCustomPrompt="1"/>
            <p:custDataLst>
              <p:tags r:id="rId9"/>
            </p:custDataLst>
          </p:nvPr>
        </p:nvSpPr>
        <p:spPr>
          <a:xfrm>
            <a:off x="5724878" y="3175000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spc="0"/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  <p:sp>
        <p:nvSpPr>
          <p:cNvPr id="2" name="矩形 1"/>
          <p:cNvSpPr>
            <a:spLocks noChangeAspect="1"/>
          </p:cNvSpPr>
          <p:nvPr userDrawn="1">
            <p:custDataLst>
              <p:tags r:id="rId10"/>
            </p:custDataLst>
          </p:nvPr>
        </p:nvSpPr>
        <p:spPr>
          <a:xfrm flipH="1">
            <a:off x="11069203" y="5808589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>
            <a:spLocks noChangeAspect="1"/>
          </p:cNvSpPr>
          <p:nvPr userDrawn="1">
            <p:custDataLst>
              <p:tags r:id="rId11"/>
            </p:custDataLst>
          </p:nvPr>
        </p:nvSpPr>
        <p:spPr>
          <a:xfrm flipH="1">
            <a:off x="11069203" y="6046719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>
            <a:spLocks noChangeAspect="1"/>
          </p:cNvSpPr>
          <p:nvPr userDrawn="1">
            <p:custDataLst>
              <p:tags r:id="rId12"/>
            </p:custDataLst>
          </p:nvPr>
        </p:nvSpPr>
        <p:spPr>
          <a:xfrm flipH="1">
            <a:off x="10821548" y="5808589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 flipH="1">
            <a:off x="10821548" y="6046719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>
            <a:spLocks noChangeAspect="1"/>
          </p:cNvSpPr>
          <p:nvPr userDrawn="1">
            <p:custDataLst>
              <p:tags r:id="rId14"/>
            </p:custDataLst>
          </p:nvPr>
        </p:nvSpPr>
        <p:spPr>
          <a:xfrm flipH="1">
            <a:off x="10575266" y="6046719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>
            <a:spLocks noChangeAspect="1"/>
          </p:cNvSpPr>
          <p:nvPr userDrawn="1">
            <p:custDataLst>
              <p:tags r:id="rId15"/>
            </p:custDataLst>
          </p:nvPr>
        </p:nvSpPr>
        <p:spPr>
          <a:xfrm flipH="1">
            <a:off x="10328147" y="6046719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6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9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400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401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402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26" name="装饰  5"/>
          <p:cNvSpPr>
            <a:spLocks noGrp="1"/>
          </p:cNvSpPr>
          <p:nvPr>
            <p:ph type="body" idx="16403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8" name="文本占位符 27"/>
          <p:cNvSpPr>
            <a:spLocks noGrp="1"/>
          </p:cNvSpPr>
          <p:nvPr>
            <p:ph type="body" idx="16398" hasCustomPrompt="1"/>
            <p:custDataLst>
              <p:tags r:id="rId22"/>
            </p:custDataLst>
          </p:nvPr>
        </p:nvSpPr>
        <p:spPr>
          <a:xfrm>
            <a:off x="79946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06</a:t>
            </a:r>
            <a:endParaRPr lang="zh-CN" altLang="en-US" smtClean="0"/>
          </a:p>
        </p:txBody>
      </p:sp>
      <p:sp>
        <p:nvSpPr>
          <p:cNvPr id="29" name="装饰  8"/>
          <p:cNvSpPr>
            <a:spLocks noGrp="1"/>
          </p:cNvSpPr>
          <p:nvPr>
            <p:ph type="body" idx="16404" hasCustomPrompt="1"/>
            <p:custDataLst>
              <p:tags r:id="rId23"/>
            </p:custDataLst>
          </p:nvPr>
        </p:nvSpPr>
        <p:spPr>
          <a:xfrm>
            <a:off x="87757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0" name="文本占位符 29"/>
          <p:cNvSpPr>
            <a:spLocks noGrp="1"/>
          </p:cNvSpPr>
          <p:nvPr>
            <p:ph type="body" idx="16397" hasCustomPrompt="1"/>
            <p:custDataLst>
              <p:tags r:id="rId24"/>
            </p:custDataLst>
          </p:nvPr>
        </p:nvSpPr>
        <p:spPr>
          <a:xfrm>
            <a:off x="90043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2_1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3098800"/>
            <a:ext cx="10972800" cy="3149600"/>
          </a:xfrm>
          <a:custGeom>
            <a:avLst/>
            <a:gdLst>
              <a:gd name="connisteX0" fmla="*/ 0 w 10972800"/>
              <a:gd name="connsiteY0" fmla="*/ 203200 h 3149600"/>
              <a:gd name="connisteX1" fmla="*/ 203200 w 10972800"/>
              <a:gd name="connsiteY1" fmla="*/ 0 h 3149600"/>
              <a:gd name="connisteX2" fmla="*/ 10769600 w 10972800"/>
              <a:gd name="connsiteY2" fmla="*/ 0 h 3149600"/>
              <a:gd name="connisteX3" fmla="*/ 10972800 w 10972800"/>
              <a:gd name="connsiteY3" fmla="*/ 203200 h 3149600"/>
              <a:gd name="connisteX4" fmla="*/ 10972800 w 10972800"/>
              <a:gd name="connsiteY4" fmla="*/ 2946400 h 3149600"/>
              <a:gd name="connisteX5" fmla="*/ 10769600 w 10972800"/>
              <a:gd name="connsiteY5" fmla="*/ 3149600 h 3149600"/>
              <a:gd name="connisteX6" fmla="*/ 203200 w 10972800"/>
              <a:gd name="connsiteY6" fmla="*/ 3149600 h 3149600"/>
              <a:gd name="connisteX7" fmla="*/ 0 w 10972800"/>
              <a:gd name="connsiteY7" fmla="*/ 2946400 h 3149600"/>
              <a:gd name="connisteX8" fmla="*/ 0 w 10972800"/>
              <a:gd name="connsiteY8" fmla="*/ 203200 h 314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14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946400"/>
                </a:lnTo>
                <a:cubicBezTo>
                  <a:pt x="10972800" y="3058624"/>
                  <a:pt x="10881824" y="3149600"/>
                  <a:pt x="10769600" y="3149600"/>
                </a:cubicBezTo>
                <a:lnTo>
                  <a:pt x="203200" y="3149600"/>
                </a:lnTo>
                <a:cubicBezTo>
                  <a:pt x="90976" y="3149600"/>
                  <a:pt x="0" y="3058624"/>
                  <a:pt x="0" y="2946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4648200" y="6096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4800600" y="609600"/>
            <a:ext cx="30099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4800600" y="1117600"/>
            <a:ext cx="30099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8420100" y="6096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8572500" y="609600"/>
            <a:ext cx="30099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8572500" y="1117600"/>
            <a:ext cx="30099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-方向错位-并列-26_12_group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8432800" cy="2209800"/>
          </a:xfrm>
          <a:custGeom>
            <a:avLst/>
            <a:gdLst>
              <a:gd name="connisteX0" fmla="*/ 0 w 8432800"/>
              <a:gd name="connsiteY0" fmla="*/ 203200 h 2209800"/>
              <a:gd name="connisteX1" fmla="*/ 203200 w 8432800"/>
              <a:gd name="connsiteY1" fmla="*/ 0 h 2209800"/>
              <a:gd name="connisteX2" fmla="*/ 8432800 w 8432800"/>
              <a:gd name="connsiteY2" fmla="*/ 0 h 2209800"/>
              <a:gd name="connisteX3" fmla="*/ 8432800 w 8432800"/>
              <a:gd name="connsiteY3" fmla="*/ 2209800 h 2209800"/>
              <a:gd name="connisteX4" fmla="*/ 203200 w 8432800"/>
              <a:gd name="connsiteY4" fmla="*/ 2209800 h 2209800"/>
              <a:gd name="connisteX5" fmla="*/ 0 w 8432800"/>
              <a:gd name="connsiteY5" fmla="*/ 2006600 h 2209800"/>
              <a:gd name="connisteX6" fmla="*/ 0 w 84328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8432800" y="0"/>
                </a:lnTo>
                <a:lnTo>
                  <a:pt x="84328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9042400" y="1524000"/>
            <a:ext cx="2540000" cy="2209800"/>
          </a:xfrm>
          <a:custGeom>
            <a:avLst/>
            <a:gdLst>
              <a:gd name="connisteX0" fmla="*/ 0 w 2540000"/>
              <a:gd name="connsiteY0" fmla="*/ 0 h 2209800"/>
              <a:gd name="connisteX1" fmla="*/ 2336800 w 2540000"/>
              <a:gd name="connsiteY1" fmla="*/ 0 h 2209800"/>
              <a:gd name="connisteX2" fmla="*/ 2540000 w 2540000"/>
              <a:gd name="connsiteY2" fmla="*/ 203200 h 2209800"/>
              <a:gd name="connisteX3" fmla="*/ 2540000 w 2540000"/>
              <a:gd name="connsiteY3" fmla="*/ 2006600 h 2209800"/>
              <a:gd name="connisteX4" fmla="*/ 2336800 w 2540000"/>
              <a:gd name="connsiteY4" fmla="*/ 2209800 h 2209800"/>
              <a:gd name="connisteX5" fmla="*/ 0 w 2540000"/>
              <a:gd name="connsiteY5" fmla="*/ 2209800 h 2209800"/>
              <a:gd name="connisteX6" fmla="*/ 0 w 2540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0"/>
                </a:moveTo>
                <a:lnTo>
                  <a:pt x="2336800" y="0"/>
                </a:lnTo>
                <a:cubicBezTo>
                  <a:pt x="2449024" y="0"/>
                  <a:pt x="2540000" y="90976"/>
                  <a:pt x="2540000" y="203200"/>
                </a:cubicBezTo>
                <a:lnTo>
                  <a:pt x="2540000" y="2006600"/>
                </a:lnTo>
                <a:cubicBezTo>
                  <a:pt x="2540000" y="2118824"/>
                  <a:pt x="2449024" y="2209800"/>
                  <a:pt x="2336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18923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2451100"/>
            <a:ext cx="7823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3149600" y="4038600"/>
            <a:ext cx="8432800" cy="2209800"/>
          </a:xfrm>
          <a:custGeom>
            <a:avLst/>
            <a:gdLst>
              <a:gd name="connisteX0" fmla="*/ 0 w 8432800"/>
              <a:gd name="connsiteY0" fmla="*/ 0 h 2209800"/>
              <a:gd name="connisteX1" fmla="*/ 8229600 w 8432800"/>
              <a:gd name="connsiteY1" fmla="*/ 0 h 2209800"/>
              <a:gd name="connisteX2" fmla="*/ 8432800 w 8432800"/>
              <a:gd name="connsiteY2" fmla="*/ 203200 h 2209800"/>
              <a:gd name="connisteX3" fmla="*/ 8432800 w 8432800"/>
              <a:gd name="connsiteY3" fmla="*/ 2006600 h 2209800"/>
              <a:gd name="connisteX4" fmla="*/ 8229600 w 8432800"/>
              <a:gd name="connsiteY4" fmla="*/ 2209800 h 2209800"/>
              <a:gd name="connisteX5" fmla="*/ 0 w 8432800"/>
              <a:gd name="connsiteY5" fmla="*/ 2209800 h 2209800"/>
              <a:gd name="connisteX6" fmla="*/ 0 w 8432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0"/>
                </a:moveTo>
                <a:lnTo>
                  <a:pt x="8229600" y="0"/>
                </a:lnTo>
                <a:cubicBezTo>
                  <a:pt x="8341824" y="0"/>
                  <a:pt x="8432800" y="90976"/>
                  <a:pt x="8432800" y="203200"/>
                </a:cubicBezTo>
                <a:lnTo>
                  <a:pt x="8432800" y="2006600"/>
                </a:lnTo>
                <a:cubicBezTo>
                  <a:pt x="8432800" y="2118824"/>
                  <a:pt x="8341824" y="2209800"/>
                  <a:pt x="8229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09600" y="40386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3454400" y="44069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3454400" y="4965700"/>
            <a:ext cx="7823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3_9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19304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0" hasCustomPrompt="1"/>
            <p:custDataLst>
              <p:tags r:id="rId7"/>
            </p:custDataLst>
          </p:nvPr>
        </p:nvSpPr>
        <p:spPr>
          <a:xfrm>
            <a:off x="609600" y="2489200"/>
            <a:ext cx="5334000" cy="3352800"/>
          </a:xfrm>
          <a:custGeom>
            <a:avLst/>
            <a:gdLst>
              <a:gd name="connisteX0" fmla="*/ 0 w 5334000"/>
              <a:gd name="connsiteY0" fmla="*/ 203200 h 3352800"/>
              <a:gd name="connisteX1" fmla="*/ 203200 w 5334000"/>
              <a:gd name="connsiteY1" fmla="*/ 0 h 3352800"/>
              <a:gd name="connisteX2" fmla="*/ 5130800 w 5334000"/>
              <a:gd name="connsiteY2" fmla="*/ 0 h 3352800"/>
              <a:gd name="connisteX3" fmla="*/ 5334000 w 5334000"/>
              <a:gd name="connsiteY3" fmla="*/ 203200 h 3352800"/>
              <a:gd name="connisteX4" fmla="*/ 5334000 w 5334000"/>
              <a:gd name="connsiteY4" fmla="*/ 3149600 h 3352800"/>
              <a:gd name="connisteX5" fmla="*/ 5130800 w 5334000"/>
              <a:gd name="connsiteY5" fmla="*/ 3352800 h 3352800"/>
              <a:gd name="connisteX6" fmla="*/ 203200 w 5334000"/>
              <a:gd name="connsiteY6" fmla="*/ 3352800 h 3352800"/>
              <a:gd name="connisteX7" fmla="*/ 0 w 5334000"/>
              <a:gd name="connsiteY7" fmla="*/ 3149600 h 3352800"/>
              <a:gd name="connisteX8" fmla="*/ 0 w 5334000"/>
              <a:gd name="connsiteY8" fmla="*/ 203200 h 335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335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3149600"/>
                </a:lnTo>
                <a:cubicBezTo>
                  <a:pt x="5334000" y="3261824"/>
                  <a:pt x="5243024" y="3352800"/>
                  <a:pt x="5130800" y="3352800"/>
                </a:cubicBezTo>
                <a:lnTo>
                  <a:pt x="203200" y="3352800"/>
                </a:lnTo>
                <a:cubicBezTo>
                  <a:pt x="90976" y="3352800"/>
                  <a:pt x="0" y="3261824"/>
                  <a:pt x="0" y="3149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914400" y="3251200"/>
            <a:ext cx="472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248400" y="19304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1" hasCustomPrompt="1"/>
            <p:custDataLst>
              <p:tags r:id="rId10"/>
            </p:custDataLst>
          </p:nvPr>
        </p:nvSpPr>
        <p:spPr>
          <a:xfrm>
            <a:off x="6248400" y="2489200"/>
            <a:ext cx="5334000" cy="3352800"/>
          </a:xfrm>
          <a:custGeom>
            <a:avLst/>
            <a:gdLst>
              <a:gd name="connisteX0" fmla="*/ 0 w 5334000"/>
              <a:gd name="connsiteY0" fmla="*/ 203200 h 3352800"/>
              <a:gd name="connisteX1" fmla="*/ 203200 w 5334000"/>
              <a:gd name="connsiteY1" fmla="*/ 0 h 3352800"/>
              <a:gd name="connisteX2" fmla="*/ 5130800 w 5334000"/>
              <a:gd name="connsiteY2" fmla="*/ 0 h 3352800"/>
              <a:gd name="connisteX3" fmla="*/ 5334000 w 5334000"/>
              <a:gd name="connsiteY3" fmla="*/ 203200 h 3352800"/>
              <a:gd name="connisteX4" fmla="*/ 5334000 w 5334000"/>
              <a:gd name="connsiteY4" fmla="*/ 3149600 h 3352800"/>
              <a:gd name="connisteX5" fmla="*/ 5130800 w 5334000"/>
              <a:gd name="connsiteY5" fmla="*/ 3352800 h 3352800"/>
              <a:gd name="connisteX6" fmla="*/ 203200 w 5334000"/>
              <a:gd name="connsiteY6" fmla="*/ 3352800 h 3352800"/>
              <a:gd name="connisteX7" fmla="*/ 0 w 5334000"/>
              <a:gd name="connsiteY7" fmla="*/ 3149600 h 3352800"/>
              <a:gd name="connisteX8" fmla="*/ 0 w 5334000"/>
              <a:gd name="connsiteY8" fmla="*/ 203200 h 335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335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3149600"/>
                </a:lnTo>
                <a:cubicBezTo>
                  <a:pt x="5334000" y="3261824"/>
                  <a:pt x="5243024" y="3352800"/>
                  <a:pt x="5130800" y="3352800"/>
                </a:cubicBezTo>
                <a:lnTo>
                  <a:pt x="203200" y="3352800"/>
                </a:lnTo>
                <a:cubicBezTo>
                  <a:pt x="90976" y="3352800"/>
                  <a:pt x="0" y="3261824"/>
                  <a:pt x="0" y="3149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6553200" y="3251200"/>
            <a:ext cx="472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4_1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914400" y="1778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914400" y="2336800"/>
            <a:ext cx="4724400" cy="3657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装饰  4"/>
          <p:cNvSpPr>
            <a:spLocks noGrp="1"/>
          </p:cNvSpPr>
          <p:nvPr>
            <p:ph type="body" idx="16391" hasCustomPrompt="1"/>
            <p:custDataLst>
              <p:tags r:id="rId9"/>
            </p:custDataLst>
          </p:nvPr>
        </p:nvSpPr>
        <p:spPr>
          <a:xfrm>
            <a:off x="62484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6553200" y="1778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6553200" y="2336800"/>
            <a:ext cx="4724400" cy="3657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3_4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609600" y="1524000"/>
            <a:ext cx="10972800" cy="2489200"/>
          </a:xfrm>
          <a:custGeom>
            <a:avLst/>
            <a:gdLst>
              <a:gd name="connisteX0" fmla="*/ 0 w 10972800"/>
              <a:gd name="connsiteY0" fmla="*/ 203200 h 2489200"/>
              <a:gd name="connisteX1" fmla="*/ 203200 w 10972800"/>
              <a:gd name="connsiteY1" fmla="*/ 0 h 2489200"/>
              <a:gd name="connisteX2" fmla="*/ 10769600 w 10972800"/>
              <a:gd name="connsiteY2" fmla="*/ 0 h 2489200"/>
              <a:gd name="connisteX3" fmla="*/ 10972800 w 10972800"/>
              <a:gd name="connsiteY3" fmla="*/ 203200 h 2489200"/>
              <a:gd name="connisteX4" fmla="*/ 10972800 w 10972800"/>
              <a:gd name="connsiteY4" fmla="*/ 2286000 h 2489200"/>
              <a:gd name="connisteX5" fmla="*/ 10769600 w 10972800"/>
              <a:gd name="connsiteY5" fmla="*/ 2489200 h 2489200"/>
              <a:gd name="connisteX6" fmla="*/ 203200 w 10972800"/>
              <a:gd name="connsiteY6" fmla="*/ 2489200 h 2489200"/>
              <a:gd name="connisteX7" fmla="*/ 0 w 10972800"/>
              <a:gd name="connsiteY7" fmla="*/ 2286000 h 2489200"/>
              <a:gd name="connisteX8" fmla="*/ 0 w 10972800"/>
              <a:gd name="connsiteY8" fmla="*/ 203200 h 248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48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286000"/>
                </a:lnTo>
                <a:cubicBezTo>
                  <a:pt x="10972800" y="2398224"/>
                  <a:pt x="10881824" y="2489200"/>
                  <a:pt x="10769600" y="2489200"/>
                </a:cubicBezTo>
                <a:lnTo>
                  <a:pt x="203200" y="2489200"/>
                </a:lnTo>
                <a:cubicBezTo>
                  <a:pt x="90976" y="2489200"/>
                  <a:pt x="0" y="2398224"/>
                  <a:pt x="0" y="2286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470400"/>
            <a:ext cx="10972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5029200"/>
            <a:ext cx="1097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8_6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3556000"/>
            <a:ext cx="5334000" cy="2692400"/>
          </a:xfrm>
          <a:custGeom>
            <a:avLst/>
            <a:gdLst>
              <a:gd name="connisteX0" fmla="*/ 0 w 5334000"/>
              <a:gd name="connsiteY0" fmla="*/ 0 h 2692400"/>
              <a:gd name="connisteX1" fmla="*/ 5334000 w 5334000"/>
              <a:gd name="connsiteY1" fmla="*/ 0 h 2692400"/>
              <a:gd name="connisteX2" fmla="*/ 5334000 w 5334000"/>
              <a:gd name="connsiteY2" fmla="*/ 2489200 h 2692400"/>
              <a:gd name="connisteX3" fmla="*/ 5130800 w 5334000"/>
              <a:gd name="connsiteY3" fmla="*/ 2692400 h 2692400"/>
              <a:gd name="connisteX4" fmla="*/ 203200 w 5334000"/>
              <a:gd name="connsiteY4" fmla="*/ 2692400 h 2692400"/>
              <a:gd name="connisteX5" fmla="*/ 0 w 5334000"/>
              <a:gd name="connsiteY5" fmla="*/ 2489200 h 2692400"/>
              <a:gd name="connisteX6" fmla="*/ 0 w 53340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92400">
                <a:moveTo>
                  <a:pt x="0" y="0"/>
                </a:moveTo>
                <a:lnTo>
                  <a:pt x="5334000" y="0"/>
                </a:lnTo>
                <a:lnTo>
                  <a:pt x="5334000" y="2489200"/>
                </a:lnTo>
                <a:cubicBezTo>
                  <a:pt x="5334000" y="2601424"/>
                  <a:pt x="5243024" y="2692400"/>
                  <a:pt x="51308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5334000" cy="2032000"/>
          </a:xfrm>
          <a:custGeom>
            <a:avLst/>
            <a:gdLst>
              <a:gd name="connisteX0" fmla="*/ 0 w 5334000"/>
              <a:gd name="connsiteY0" fmla="*/ 203200 h 2032000"/>
              <a:gd name="connisteX1" fmla="*/ 203200 w 5334000"/>
              <a:gd name="connsiteY1" fmla="*/ 0 h 2032000"/>
              <a:gd name="connisteX2" fmla="*/ 5130800 w 5334000"/>
              <a:gd name="connsiteY2" fmla="*/ 0 h 2032000"/>
              <a:gd name="connisteX3" fmla="*/ 5334000 w 5334000"/>
              <a:gd name="connsiteY3" fmla="*/ 203200 h 2032000"/>
              <a:gd name="connisteX4" fmla="*/ 5334000 w 5334000"/>
              <a:gd name="connsiteY4" fmla="*/ 2032000 h 2032000"/>
              <a:gd name="connisteX5" fmla="*/ 0 w 5334000"/>
              <a:gd name="connsiteY5" fmla="*/ 2032000 h 2032000"/>
              <a:gd name="connisteX6" fmla="*/ 0 w 53340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759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216400"/>
            <a:ext cx="472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8400" y="3556000"/>
            <a:ext cx="5334000" cy="2692400"/>
          </a:xfrm>
          <a:custGeom>
            <a:avLst/>
            <a:gdLst>
              <a:gd name="connisteX0" fmla="*/ 0 w 5334000"/>
              <a:gd name="connsiteY0" fmla="*/ 0 h 2692400"/>
              <a:gd name="connisteX1" fmla="*/ 5334000 w 5334000"/>
              <a:gd name="connsiteY1" fmla="*/ 0 h 2692400"/>
              <a:gd name="connisteX2" fmla="*/ 5334000 w 5334000"/>
              <a:gd name="connsiteY2" fmla="*/ 2489200 h 2692400"/>
              <a:gd name="connisteX3" fmla="*/ 5130800 w 5334000"/>
              <a:gd name="connsiteY3" fmla="*/ 2692400 h 2692400"/>
              <a:gd name="connisteX4" fmla="*/ 203200 w 5334000"/>
              <a:gd name="connsiteY4" fmla="*/ 2692400 h 2692400"/>
              <a:gd name="connisteX5" fmla="*/ 0 w 5334000"/>
              <a:gd name="connsiteY5" fmla="*/ 2489200 h 2692400"/>
              <a:gd name="connisteX6" fmla="*/ 0 w 53340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92400">
                <a:moveTo>
                  <a:pt x="0" y="0"/>
                </a:moveTo>
                <a:lnTo>
                  <a:pt x="5334000" y="0"/>
                </a:lnTo>
                <a:lnTo>
                  <a:pt x="5334000" y="2489200"/>
                </a:lnTo>
                <a:cubicBezTo>
                  <a:pt x="5334000" y="2601424"/>
                  <a:pt x="5243024" y="2692400"/>
                  <a:pt x="51308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248400" y="1524000"/>
            <a:ext cx="5334000" cy="2032000"/>
          </a:xfrm>
          <a:custGeom>
            <a:avLst/>
            <a:gdLst>
              <a:gd name="connisteX0" fmla="*/ 0 w 5334000"/>
              <a:gd name="connsiteY0" fmla="*/ 203200 h 2032000"/>
              <a:gd name="connisteX1" fmla="*/ 203200 w 5334000"/>
              <a:gd name="connsiteY1" fmla="*/ 0 h 2032000"/>
              <a:gd name="connisteX2" fmla="*/ 5130800 w 5334000"/>
              <a:gd name="connsiteY2" fmla="*/ 0 h 2032000"/>
              <a:gd name="connisteX3" fmla="*/ 5334000 w 5334000"/>
              <a:gd name="connsiteY3" fmla="*/ 203200 h 2032000"/>
              <a:gd name="connisteX4" fmla="*/ 5334000 w 5334000"/>
              <a:gd name="connsiteY4" fmla="*/ 2032000 h 2032000"/>
              <a:gd name="connisteX5" fmla="*/ 0 w 5334000"/>
              <a:gd name="connsiteY5" fmla="*/ 2032000 h 2032000"/>
              <a:gd name="connisteX6" fmla="*/ 0 w 53340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553200" y="3759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553200" y="4216400"/>
            <a:ext cx="472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137600" y="853200"/>
            <a:ext cx="2779200" cy="925200"/>
          </a:xfrm>
        </p:spPr>
        <p:txBody>
          <a:bodyPr wrap="square" anchor="ctr">
            <a:normAutofit/>
          </a:bodyPr>
          <a:lstStyle>
            <a:lvl1pPr>
              <a:defRPr sz="60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 flipH="1">
            <a:off x="10922635" y="1105535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 flipH="1">
            <a:off x="10922635" y="1343660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 flipH="1">
            <a:off x="10674985" y="1105535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spect="1"/>
          </p:cNvSpPr>
          <p:nvPr userDrawn="1">
            <p:custDataLst>
              <p:tags r:id="rId9"/>
            </p:custDataLst>
          </p:nvPr>
        </p:nvSpPr>
        <p:spPr>
          <a:xfrm flipH="1">
            <a:off x="10674985" y="1343660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spect="1"/>
          </p:cNvSpPr>
          <p:nvPr userDrawn="1">
            <p:custDataLst>
              <p:tags r:id="rId10"/>
            </p:custDataLst>
          </p:nvPr>
        </p:nvSpPr>
        <p:spPr>
          <a:xfrm flipH="1">
            <a:off x="10428605" y="1343660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 userDrawn="1">
            <p:custDataLst>
              <p:tags r:id="rId11"/>
            </p:custDataLst>
          </p:nvPr>
        </p:nvSpPr>
        <p:spPr>
          <a:xfrm flipH="1">
            <a:off x="10181590" y="1343660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65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7056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6096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6705600" y="3302000"/>
            <a:ext cx="50800" cy="2946400"/>
          </a:xfrm>
          <a:custGeom>
            <a:avLst/>
            <a:gdLst>
              <a:gd name="connisteX0" fmla="*/ 0 w 50800"/>
              <a:gd name="connsiteY0" fmla="*/ 25400 h 2946400"/>
              <a:gd name="connisteX1" fmla="*/ 25400 w 50800"/>
              <a:gd name="connsiteY1" fmla="*/ 0 h 2946400"/>
              <a:gd name="connisteX2" fmla="*/ 25400 w 50800"/>
              <a:gd name="connsiteY2" fmla="*/ 0 h 2946400"/>
              <a:gd name="connisteX3" fmla="*/ 50800 w 50800"/>
              <a:gd name="connsiteY3" fmla="*/ 25400 h 2946400"/>
              <a:gd name="connisteX4" fmla="*/ 50800 w 50800"/>
              <a:gd name="connsiteY4" fmla="*/ 2921000 h 2946400"/>
              <a:gd name="connisteX5" fmla="*/ 25400 w 50800"/>
              <a:gd name="connsiteY5" fmla="*/ 2946400 h 2946400"/>
              <a:gd name="connisteX6" fmla="*/ 25400 w 50800"/>
              <a:gd name="connsiteY6" fmla="*/ 2946400 h 2946400"/>
              <a:gd name="connisteX7" fmla="*/ 0 w 50800"/>
              <a:gd name="connsiteY7" fmla="*/ 2921000 h 2946400"/>
              <a:gd name="connisteX8" fmla="*/ 0 w 50800"/>
              <a:gd name="connsiteY8" fmla="*/ 254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946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921000"/>
                </a:lnTo>
                <a:cubicBezTo>
                  <a:pt x="50800" y="2935028"/>
                  <a:pt x="39428" y="2946400"/>
                  <a:pt x="25400" y="2946400"/>
                </a:cubicBezTo>
                <a:lnTo>
                  <a:pt x="25400" y="2946400"/>
                </a:lnTo>
                <a:cubicBezTo>
                  <a:pt x="11372" y="2946400"/>
                  <a:pt x="0" y="2935028"/>
                  <a:pt x="0" y="2921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858000" y="3302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858000" y="3810000"/>
            <a:ext cx="47244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5_35_group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628650" y="20574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1574800" y="19812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1574800" y="24384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9"/>
            </p:custDataLst>
          </p:nvPr>
        </p:nvSpPr>
        <p:spPr>
          <a:xfrm>
            <a:off x="6343650" y="20574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7289800" y="19812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7289800" y="24384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4" hasCustomPrompt="1"/>
            <p:custDataLst>
              <p:tags r:id="rId12"/>
            </p:custDataLst>
          </p:nvPr>
        </p:nvSpPr>
        <p:spPr>
          <a:xfrm>
            <a:off x="628650" y="41910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1574800" y="41148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1574800" y="45720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7" hasCustomPrompt="1"/>
            <p:custDataLst>
              <p:tags r:id="rId15"/>
            </p:custDataLst>
          </p:nvPr>
        </p:nvSpPr>
        <p:spPr>
          <a:xfrm>
            <a:off x="6343650" y="41910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5" hasCustomPrompt="1"/>
            <p:custDataLst>
              <p:tags r:id="rId16"/>
            </p:custDataLst>
          </p:nvPr>
        </p:nvSpPr>
        <p:spPr>
          <a:xfrm>
            <a:off x="7289800" y="41148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6" hasCustomPrompt="1"/>
            <p:custDataLst>
              <p:tags r:id="rId17"/>
            </p:custDataLst>
          </p:nvPr>
        </p:nvSpPr>
        <p:spPr>
          <a:xfrm>
            <a:off x="7289800" y="45720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4_34_group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idx="16394" hasCustomPrompt="1"/>
            <p:custDataLst>
              <p:tags r:id="rId6"/>
            </p:custDataLst>
          </p:nvPr>
        </p:nvSpPr>
        <p:spPr>
          <a:xfrm>
            <a:off x="609600" y="21844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2082800" y="1930400"/>
            <a:ext cx="378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2082800" y="2438400"/>
            <a:ext cx="3784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idx="16395" hasCustomPrompt="1"/>
            <p:custDataLst>
              <p:tags r:id="rId9"/>
            </p:custDataLst>
          </p:nvPr>
        </p:nvSpPr>
        <p:spPr>
          <a:xfrm>
            <a:off x="6324600" y="21844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7797800" y="1930400"/>
            <a:ext cx="378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7797800" y="2438400"/>
            <a:ext cx="3784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图片占位符 17"/>
          <p:cNvSpPr>
            <a:spLocks noGrp="1"/>
          </p:cNvSpPr>
          <p:nvPr>
            <p:ph type="pic" idx="16396" hasCustomPrompt="1"/>
            <p:custDataLst>
              <p:tags r:id="rId12"/>
            </p:custDataLst>
          </p:nvPr>
        </p:nvSpPr>
        <p:spPr>
          <a:xfrm>
            <a:off x="609600" y="4368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2082800" y="4114800"/>
            <a:ext cx="378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2082800" y="4622800"/>
            <a:ext cx="3784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6324600" y="4368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7797800" y="4114800"/>
            <a:ext cx="378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7797800" y="4622800"/>
            <a:ext cx="3784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-默认位置-并列-27_36_group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8" hasCustomPrompt="1"/>
            <p:custDataLst>
              <p:tags r:id="rId6"/>
            </p:custDataLst>
          </p:nvPr>
        </p:nvSpPr>
        <p:spPr>
          <a:xfrm>
            <a:off x="609600" y="1981200"/>
            <a:ext cx="762000" cy="762000"/>
          </a:xfrm>
          <a:custGeom>
            <a:avLst/>
            <a:gdLst>
              <a:gd name="connisteX0" fmla="*/ 0 w 762000"/>
              <a:gd name="connsiteY0" fmla="*/ 203200 h 762000"/>
              <a:gd name="connisteX1" fmla="*/ 203200 w 762000"/>
              <a:gd name="connsiteY1" fmla="*/ 0 h 762000"/>
              <a:gd name="connisteX2" fmla="*/ 558800 w 762000"/>
              <a:gd name="connsiteY2" fmla="*/ 0 h 762000"/>
              <a:gd name="connisteX3" fmla="*/ 762000 w 762000"/>
              <a:gd name="connsiteY3" fmla="*/ 203200 h 762000"/>
              <a:gd name="connisteX4" fmla="*/ 762000 w 762000"/>
              <a:gd name="connsiteY4" fmla="*/ 558800 h 762000"/>
              <a:gd name="connisteX5" fmla="*/ 558800 w 762000"/>
              <a:gd name="connsiteY5" fmla="*/ 762000 h 762000"/>
              <a:gd name="connisteX6" fmla="*/ 203200 w 762000"/>
              <a:gd name="connsiteY6" fmla="*/ 762000 h 762000"/>
              <a:gd name="connisteX7" fmla="*/ 0 w 762000"/>
              <a:gd name="connsiteY7" fmla="*/ 558800 h 762000"/>
              <a:gd name="connisteX8" fmla="*/ 0 w 762000"/>
              <a:gd name="connsiteY8" fmla="*/ 2032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762000" h="76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" y="0"/>
                </a:lnTo>
                <a:cubicBezTo>
                  <a:pt x="671024" y="0"/>
                  <a:pt x="762000" y="90976"/>
                  <a:pt x="762000" y="203200"/>
                </a:cubicBezTo>
                <a:lnTo>
                  <a:pt x="762000" y="558800"/>
                </a:lnTo>
                <a:cubicBezTo>
                  <a:pt x="762000" y="671024"/>
                  <a:pt x="671024" y="762000"/>
                  <a:pt x="558800" y="762000"/>
                </a:cubicBezTo>
                <a:lnTo>
                  <a:pt x="203200" y="762000"/>
                </a:lnTo>
                <a:cubicBezTo>
                  <a:pt x="90976" y="762000"/>
                  <a:pt x="0" y="671024"/>
                  <a:pt x="0" y="5588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781050" y="2184400"/>
            <a:ext cx="419100" cy="355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574800" y="19812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574800" y="24384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9" hasCustomPrompt="1"/>
            <p:custDataLst>
              <p:tags r:id="rId10"/>
            </p:custDataLst>
          </p:nvPr>
        </p:nvSpPr>
        <p:spPr>
          <a:xfrm>
            <a:off x="6324600" y="1981200"/>
            <a:ext cx="762000" cy="762000"/>
          </a:xfrm>
          <a:custGeom>
            <a:avLst/>
            <a:gdLst>
              <a:gd name="connisteX0" fmla="*/ 0 w 762000"/>
              <a:gd name="connsiteY0" fmla="*/ 203200 h 762000"/>
              <a:gd name="connisteX1" fmla="*/ 203200 w 762000"/>
              <a:gd name="connsiteY1" fmla="*/ 0 h 762000"/>
              <a:gd name="connisteX2" fmla="*/ 558800 w 762000"/>
              <a:gd name="connsiteY2" fmla="*/ 0 h 762000"/>
              <a:gd name="connisteX3" fmla="*/ 762000 w 762000"/>
              <a:gd name="connsiteY3" fmla="*/ 203200 h 762000"/>
              <a:gd name="connisteX4" fmla="*/ 762000 w 762000"/>
              <a:gd name="connsiteY4" fmla="*/ 558800 h 762000"/>
              <a:gd name="connisteX5" fmla="*/ 558800 w 762000"/>
              <a:gd name="connsiteY5" fmla="*/ 762000 h 762000"/>
              <a:gd name="connisteX6" fmla="*/ 203200 w 762000"/>
              <a:gd name="connsiteY6" fmla="*/ 762000 h 762000"/>
              <a:gd name="connisteX7" fmla="*/ 0 w 762000"/>
              <a:gd name="connsiteY7" fmla="*/ 558800 h 762000"/>
              <a:gd name="connisteX8" fmla="*/ 0 w 762000"/>
              <a:gd name="connsiteY8" fmla="*/ 2032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762000" h="76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" y="0"/>
                </a:lnTo>
                <a:cubicBezTo>
                  <a:pt x="671024" y="0"/>
                  <a:pt x="762000" y="90976"/>
                  <a:pt x="762000" y="203200"/>
                </a:cubicBezTo>
                <a:lnTo>
                  <a:pt x="762000" y="558800"/>
                </a:lnTo>
                <a:cubicBezTo>
                  <a:pt x="762000" y="671024"/>
                  <a:pt x="671024" y="762000"/>
                  <a:pt x="558800" y="762000"/>
                </a:cubicBezTo>
                <a:lnTo>
                  <a:pt x="203200" y="762000"/>
                </a:lnTo>
                <a:cubicBezTo>
                  <a:pt x="90976" y="762000"/>
                  <a:pt x="0" y="671024"/>
                  <a:pt x="0" y="5588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6496050" y="2184400"/>
            <a:ext cx="419100" cy="355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289800" y="19812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7289800" y="24384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400" hasCustomPrompt="1"/>
            <p:custDataLst>
              <p:tags r:id="rId14"/>
            </p:custDataLst>
          </p:nvPr>
        </p:nvSpPr>
        <p:spPr>
          <a:xfrm>
            <a:off x="609600" y="4114800"/>
            <a:ext cx="762000" cy="762000"/>
          </a:xfrm>
          <a:custGeom>
            <a:avLst/>
            <a:gdLst>
              <a:gd name="connisteX0" fmla="*/ 0 w 762000"/>
              <a:gd name="connsiteY0" fmla="*/ 203200 h 762000"/>
              <a:gd name="connisteX1" fmla="*/ 203200 w 762000"/>
              <a:gd name="connsiteY1" fmla="*/ 0 h 762000"/>
              <a:gd name="connisteX2" fmla="*/ 558800 w 762000"/>
              <a:gd name="connsiteY2" fmla="*/ 0 h 762000"/>
              <a:gd name="connisteX3" fmla="*/ 762000 w 762000"/>
              <a:gd name="connsiteY3" fmla="*/ 203200 h 762000"/>
              <a:gd name="connisteX4" fmla="*/ 762000 w 762000"/>
              <a:gd name="connsiteY4" fmla="*/ 558800 h 762000"/>
              <a:gd name="connisteX5" fmla="*/ 558800 w 762000"/>
              <a:gd name="connsiteY5" fmla="*/ 762000 h 762000"/>
              <a:gd name="connisteX6" fmla="*/ 203200 w 762000"/>
              <a:gd name="connsiteY6" fmla="*/ 762000 h 762000"/>
              <a:gd name="connisteX7" fmla="*/ 0 w 762000"/>
              <a:gd name="connsiteY7" fmla="*/ 558800 h 762000"/>
              <a:gd name="connisteX8" fmla="*/ 0 w 762000"/>
              <a:gd name="connsiteY8" fmla="*/ 2032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762000" h="76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" y="0"/>
                </a:lnTo>
                <a:cubicBezTo>
                  <a:pt x="671024" y="0"/>
                  <a:pt x="762000" y="90976"/>
                  <a:pt x="762000" y="203200"/>
                </a:cubicBezTo>
                <a:lnTo>
                  <a:pt x="762000" y="558800"/>
                </a:lnTo>
                <a:cubicBezTo>
                  <a:pt x="762000" y="671024"/>
                  <a:pt x="671024" y="762000"/>
                  <a:pt x="558800" y="762000"/>
                </a:cubicBezTo>
                <a:lnTo>
                  <a:pt x="203200" y="762000"/>
                </a:lnTo>
                <a:cubicBezTo>
                  <a:pt x="90976" y="762000"/>
                  <a:pt x="0" y="671024"/>
                  <a:pt x="0" y="5588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4" hasCustomPrompt="1"/>
            <p:custDataLst>
              <p:tags r:id="rId15"/>
            </p:custDataLst>
          </p:nvPr>
        </p:nvSpPr>
        <p:spPr>
          <a:xfrm>
            <a:off x="781050" y="4318000"/>
            <a:ext cx="419100" cy="355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1574800" y="41148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1574800" y="45720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401" hasCustomPrompt="1"/>
            <p:custDataLst>
              <p:tags r:id="rId18"/>
            </p:custDataLst>
          </p:nvPr>
        </p:nvSpPr>
        <p:spPr>
          <a:xfrm>
            <a:off x="6324600" y="4114800"/>
            <a:ext cx="762000" cy="762000"/>
          </a:xfrm>
          <a:custGeom>
            <a:avLst/>
            <a:gdLst>
              <a:gd name="connisteX0" fmla="*/ 0 w 762000"/>
              <a:gd name="connsiteY0" fmla="*/ 203200 h 762000"/>
              <a:gd name="connisteX1" fmla="*/ 203200 w 762000"/>
              <a:gd name="connsiteY1" fmla="*/ 0 h 762000"/>
              <a:gd name="connisteX2" fmla="*/ 558800 w 762000"/>
              <a:gd name="connsiteY2" fmla="*/ 0 h 762000"/>
              <a:gd name="connisteX3" fmla="*/ 762000 w 762000"/>
              <a:gd name="connsiteY3" fmla="*/ 203200 h 762000"/>
              <a:gd name="connisteX4" fmla="*/ 762000 w 762000"/>
              <a:gd name="connsiteY4" fmla="*/ 558800 h 762000"/>
              <a:gd name="connisteX5" fmla="*/ 558800 w 762000"/>
              <a:gd name="connsiteY5" fmla="*/ 762000 h 762000"/>
              <a:gd name="connisteX6" fmla="*/ 203200 w 762000"/>
              <a:gd name="connsiteY6" fmla="*/ 762000 h 762000"/>
              <a:gd name="connisteX7" fmla="*/ 0 w 762000"/>
              <a:gd name="connsiteY7" fmla="*/ 558800 h 762000"/>
              <a:gd name="connisteX8" fmla="*/ 0 w 762000"/>
              <a:gd name="connsiteY8" fmla="*/ 2032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762000" h="76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" y="0"/>
                </a:lnTo>
                <a:cubicBezTo>
                  <a:pt x="671024" y="0"/>
                  <a:pt x="762000" y="90976"/>
                  <a:pt x="762000" y="203200"/>
                </a:cubicBezTo>
                <a:lnTo>
                  <a:pt x="762000" y="558800"/>
                </a:lnTo>
                <a:cubicBezTo>
                  <a:pt x="762000" y="671024"/>
                  <a:pt x="671024" y="762000"/>
                  <a:pt x="558800" y="762000"/>
                </a:cubicBezTo>
                <a:lnTo>
                  <a:pt x="203200" y="762000"/>
                </a:lnTo>
                <a:cubicBezTo>
                  <a:pt x="90976" y="762000"/>
                  <a:pt x="0" y="671024"/>
                  <a:pt x="0" y="5588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7" hasCustomPrompt="1"/>
            <p:custDataLst>
              <p:tags r:id="rId19"/>
            </p:custDataLst>
          </p:nvPr>
        </p:nvSpPr>
        <p:spPr>
          <a:xfrm>
            <a:off x="6496050" y="4318000"/>
            <a:ext cx="419100" cy="355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5" hasCustomPrompt="1"/>
            <p:custDataLst>
              <p:tags r:id="rId20"/>
            </p:custDataLst>
          </p:nvPr>
        </p:nvSpPr>
        <p:spPr>
          <a:xfrm>
            <a:off x="7289800" y="41148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6" hasCustomPrompt="1"/>
            <p:custDataLst>
              <p:tags r:id="rId21"/>
            </p:custDataLst>
          </p:nvPr>
        </p:nvSpPr>
        <p:spPr>
          <a:xfrm>
            <a:off x="7289800" y="45720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8_10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3149600" y="3949700"/>
            <a:ext cx="5892318" cy="2908300"/>
          </a:xfrm>
          <a:custGeom>
            <a:avLst/>
            <a:gdLst>
              <a:gd name="connisteX0" fmla="*/ 5892317 w 5892317"/>
              <a:gd name="connsiteY0" fmla="*/ 2908300 h 2908300"/>
              <a:gd name="connisteX1" fmla="*/ 2946158 w 5892317"/>
              <a:gd name="connsiteY1" fmla="*/ 0 h 2908300"/>
              <a:gd name="connisteX2" fmla="*/ 0 w 5892317"/>
              <a:gd name="connsiteY2" fmla="*/ 2908300 h 2908300"/>
              <a:gd name="connisteX3" fmla="*/ 25402 w 5892317"/>
              <a:gd name="connsiteY3" fmla="*/ 2908300 h 2908300"/>
              <a:gd name="connisteX4" fmla="*/ 2946158 w 5892317"/>
              <a:gd name="connsiteY4" fmla="*/ 25400 h 2908300"/>
              <a:gd name="connisteX5" fmla="*/ 5866917 w 5892317"/>
              <a:gd name="connsiteY5" fmla="*/ 2908300 h 2908300"/>
              <a:gd name="connisteX6" fmla="*/ 5892317 w 5892317"/>
              <a:gd name="connsiteY6" fmla="*/ 2908300 h 29083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892318" h="2908300">
                <a:moveTo>
                  <a:pt x="5892317" y="2908300"/>
                </a:moveTo>
                <a:cubicBezTo>
                  <a:pt x="5871921" y="1298613"/>
                  <a:pt x="4560697" y="0"/>
                  <a:pt x="2946159" y="0"/>
                </a:cubicBezTo>
                <a:cubicBezTo>
                  <a:pt x="1331620" y="0"/>
                  <a:pt x="20399" y="1298613"/>
                  <a:pt x="0" y="2908300"/>
                </a:cubicBezTo>
                <a:lnTo>
                  <a:pt x="25402" y="2908300"/>
                </a:lnTo>
                <a:cubicBezTo>
                  <a:pt x="45800" y="1312634"/>
                  <a:pt x="1345654" y="25400"/>
                  <a:pt x="2946159" y="25400"/>
                </a:cubicBezTo>
                <a:cubicBezTo>
                  <a:pt x="4546664" y="25400"/>
                  <a:pt x="5846521" y="1312634"/>
                  <a:pt x="5866917" y="2908300"/>
                </a:cubicBezTo>
                <a:lnTo>
                  <a:pt x="5892317" y="29083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3771900" y="4572000"/>
            <a:ext cx="4647588" cy="2286000"/>
          </a:xfrm>
          <a:custGeom>
            <a:avLst/>
            <a:gdLst>
              <a:gd name="connisteX0" fmla="*/ 4647590 w 4647588"/>
              <a:gd name="connsiteY0" fmla="*/ 2286000 h 2286000"/>
              <a:gd name="connisteX1" fmla="*/ 0 w 4647588"/>
              <a:gd name="connsiteY1" fmla="*/ 2286000 h 2286000"/>
              <a:gd name="connisteX2" fmla="*/ 2323795 w 4647588"/>
              <a:gd name="connsiteY2" fmla="*/ 0 h 2286000"/>
              <a:gd name="connisteX3" fmla="*/ 4647590 w 4647588"/>
              <a:gd name="connsiteY3" fmla="*/ 2286000 h 228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pathLst>
              <a:path w="4647588" h="2286000">
                <a:moveTo>
                  <a:pt x="4647590" y="2286000"/>
                </a:moveTo>
                <a:lnTo>
                  <a:pt x="0" y="2286000"/>
                </a:lnTo>
                <a:cubicBezTo>
                  <a:pt x="20348" y="1020007"/>
                  <a:pt x="1052953" y="0"/>
                  <a:pt x="2323795" y="0"/>
                </a:cubicBezTo>
                <a:cubicBezTo>
                  <a:pt x="3594633" y="0"/>
                  <a:pt x="4627245" y="1020007"/>
                  <a:pt x="4647590" y="22860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4571471" y="5816600"/>
            <a:ext cx="3049058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装饰  4"/>
          <p:cNvSpPr>
            <a:spLocks noGrp="1"/>
          </p:cNvSpPr>
          <p:nvPr>
            <p:ph type="body" idx="16393" hasCustomPrompt="1"/>
            <p:custDataLst>
              <p:tags r:id="rId9"/>
            </p:custDataLst>
          </p:nvPr>
        </p:nvSpPr>
        <p:spPr>
          <a:xfrm>
            <a:off x="8432800" y="53340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图片占位符 15"/>
          <p:cNvSpPr>
            <a:spLocks noGrp="1"/>
          </p:cNvSpPr>
          <p:nvPr>
            <p:ph type="pic" idx="16392" hasCustomPrompt="1"/>
            <p:custDataLst>
              <p:tags r:id="rId10"/>
            </p:custDataLst>
          </p:nvPr>
        </p:nvSpPr>
        <p:spPr>
          <a:xfrm>
            <a:off x="8646160" y="55473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7" hasCustomPrompt="1"/>
            <p:custDataLst>
              <p:tags r:id="rId11"/>
            </p:custDataLst>
          </p:nvPr>
        </p:nvSpPr>
        <p:spPr>
          <a:xfrm>
            <a:off x="8432800" y="3860800"/>
            <a:ext cx="3149600" cy="1219200"/>
          </a:xfrm>
          <a:noFill/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5" hasCustomPrompt="1"/>
            <p:custDataLst>
              <p:tags r:id="rId12"/>
            </p:custDataLst>
          </p:nvPr>
        </p:nvSpPr>
        <p:spPr>
          <a:xfrm>
            <a:off x="5638800" y="33528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>
            <a:spLocks noGrp="1"/>
          </p:cNvSpPr>
          <p:nvPr>
            <p:ph type="pic" idx="16394" hasCustomPrompt="1"/>
            <p:custDataLst>
              <p:tags r:id="rId13"/>
            </p:custDataLst>
          </p:nvPr>
        </p:nvSpPr>
        <p:spPr>
          <a:xfrm>
            <a:off x="5852160" y="35661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8" hasCustomPrompt="1"/>
            <p:custDataLst>
              <p:tags r:id="rId14"/>
            </p:custDataLst>
          </p:nvPr>
        </p:nvSpPr>
        <p:spPr>
          <a:xfrm>
            <a:off x="4521200" y="1879600"/>
            <a:ext cx="3149600" cy="12192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装饰  0"/>
          <p:cNvSpPr>
            <a:spLocks noGrp="1"/>
          </p:cNvSpPr>
          <p:nvPr>
            <p:ph type="body" idx="16397" hasCustomPrompt="1"/>
            <p:custDataLst>
              <p:tags r:id="rId15"/>
            </p:custDataLst>
          </p:nvPr>
        </p:nvSpPr>
        <p:spPr>
          <a:xfrm>
            <a:off x="2844800" y="53340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图片占位符 21"/>
          <p:cNvSpPr>
            <a:spLocks noGrp="1"/>
          </p:cNvSpPr>
          <p:nvPr>
            <p:ph type="pic" idx="16396" hasCustomPrompt="1"/>
            <p:custDataLst>
              <p:tags r:id="rId16"/>
            </p:custDataLst>
          </p:nvPr>
        </p:nvSpPr>
        <p:spPr>
          <a:xfrm>
            <a:off x="3058160" y="55473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3" name="文本占位符 22"/>
          <p:cNvSpPr>
            <a:spLocks noGrp="1"/>
          </p:cNvSpPr>
          <p:nvPr>
            <p:ph type="body" idx="16389" hasCustomPrompt="1"/>
            <p:custDataLst>
              <p:tags r:id="rId17"/>
            </p:custDataLst>
          </p:nvPr>
        </p:nvSpPr>
        <p:spPr>
          <a:xfrm>
            <a:off x="609600" y="3860800"/>
            <a:ext cx="3149600" cy="1219200"/>
          </a:xfrm>
          <a:noFill/>
        </p:spPr>
        <p:txBody>
          <a:bodyPr lIns="0" tIns="0" rIns="0" bIns="0" anchor="b">
            <a:normAutofit/>
          </a:bodyPr>
          <a:lstStyle>
            <a:lvl1pPr marL="0" indent="0"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3_6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3556000"/>
            <a:ext cx="5334000" cy="2692400"/>
          </a:xfrm>
          <a:custGeom>
            <a:avLst/>
            <a:gdLst>
              <a:gd name="connisteX0" fmla="*/ 0 w 5334000"/>
              <a:gd name="connsiteY0" fmla="*/ 0 h 2692400"/>
              <a:gd name="connisteX1" fmla="*/ 5334000 w 5334000"/>
              <a:gd name="connsiteY1" fmla="*/ 0 h 2692400"/>
              <a:gd name="connisteX2" fmla="*/ 5334000 w 5334000"/>
              <a:gd name="connsiteY2" fmla="*/ 2489200 h 2692400"/>
              <a:gd name="connisteX3" fmla="*/ 5130800 w 5334000"/>
              <a:gd name="connsiteY3" fmla="*/ 2692400 h 2692400"/>
              <a:gd name="connisteX4" fmla="*/ 203200 w 5334000"/>
              <a:gd name="connsiteY4" fmla="*/ 2692400 h 2692400"/>
              <a:gd name="connisteX5" fmla="*/ 0 w 5334000"/>
              <a:gd name="connsiteY5" fmla="*/ 2489200 h 2692400"/>
              <a:gd name="connisteX6" fmla="*/ 0 w 53340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92400">
                <a:moveTo>
                  <a:pt x="0" y="0"/>
                </a:moveTo>
                <a:lnTo>
                  <a:pt x="5334000" y="0"/>
                </a:lnTo>
                <a:lnTo>
                  <a:pt x="5334000" y="2489200"/>
                </a:lnTo>
                <a:cubicBezTo>
                  <a:pt x="5334000" y="2601424"/>
                  <a:pt x="5243024" y="2692400"/>
                  <a:pt x="51308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5334000" cy="2032000"/>
          </a:xfrm>
          <a:custGeom>
            <a:avLst/>
            <a:gdLst>
              <a:gd name="connisteX0" fmla="*/ 0 w 5334000"/>
              <a:gd name="connsiteY0" fmla="*/ 203200 h 2032000"/>
              <a:gd name="connisteX1" fmla="*/ 203200 w 5334000"/>
              <a:gd name="connsiteY1" fmla="*/ 0 h 2032000"/>
              <a:gd name="connisteX2" fmla="*/ 5130800 w 5334000"/>
              <a:gd name="connsiteY2" fmla="*/ 0 h 2032000"/>
              <a:gd name="connisteX3" fmla="*/ 5334000 w 5334000"/>
              <a:gd name="connsiteY3" fmla="*/ 203200 h 2032000"/>
              <a:gd name="connisteX4" fmla="*/ 5334000 w 5334000"/>
              <a:gd name="connsiteY4" fmla="*/ 2032000 h 2032000"/>
              <a:gd name="connisteX5" fmla="*/ 0 w 5334000"/>
              <a:gd name="connsiteY5" fmla="*/ 2032000 h 2032000"/>
              <a:gd name="connisteX6" fmla="*/ 0 w 53340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759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216400"/>
            <a:ext cx="472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8400" y="3556000"/>
            <a:ext cx="5334000" cy="2692400"/>
          </a:xfrm>
          <a:custGeom>
            <a:avLst/>
            <a:gdLst>
              <a:gd name="connisteX0" fmla="*/ 0 w 5334000"/>
              <a:gd name="connsiteY0" fmla="*/ 0 h 2692400"/>
              <a:gd name="connisteX1" fmla="*/ 5334000 w 5334000"/>
              <a:gd name="connsiteY1" fmla="*/ 0 h 2692400"/>
              <a:gd name="connisteX2" fmla="*/ 5334000 w 5334000"/>
              <a:gd name="connsiteY2" fmla="*/ 2489200 h 2692400"/>
              <a:gd name="connisteX3" fmla="*/ 5130800 w 5334000"/>
              <a:gd name="connsiteY3" fmla="*/ 2692400 h 2692400"/>
              <a:gd name="connisteX4" fmla="*/ 203200 w 5334000"/>
              <a:gd name="connsiteY4" fmla="*/ 2692400 h 2692400"/>
              <a:gd name="connisteX5" fmla="*/ 0 w 5334000"/>
              <a:gd name="connsiteY5" fmla="*/ 2489200 h 2692400"/>
              <a:gd name="connisteX6" fmla="*/ 0 w 53340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92400">
                <a:moveTo>
                  <a:pt x="0" y="0"/>
                </a:moveTo>
                <a:lnTo>
                  <a:pt x="5334000" y="0"/>
                </a:lnTo>
                <a:lnTo>
                  <a:pt x="5334000" y="2489200"/>
                </a:lnTo>
                <a:cubicBezTo>
                  <a:pt x="5334000" y="2601424"/>
                  <a:pt x="5243024" y="2692400"/>
                  <a:pt x="51308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248400" y="1524000"/>
            <a:ext cx="5334000" cy="2032000"/>
          </a:xfrm>
          <a:custGeom>
            <a:avLst/>
            <a:gdLst>
              <a:gd name="connisteX0" fmla="*/ 0 w 5334000"/>
              <a:gd name="connsiteY0" fmla="*/ 203200 h 2032000"/>
              <a:gd name="connisteX1" fmla="*/ 203200 w 5334000"/>
              <a:gd name="connsiteY1" fmla="*/ 0 h 2032000"/>
              <a:gd name="connisteX2" fmla="*/ 5130800 w 5334000"/>
              <a:gd name="connsiteY2" fmla="*/ 0 h 2032000"/>
              <a:gd name="connisteX3" fmla="*/ 5334000 w 5334000"/>
              <a:gd name="connsiteY3" fmla="*/ 203200 h 2032000"/>
              <a:gd name="connisteX4" fmla="*/ 5334000 w 5334000"/>
              <a:gd name="connsiteY4" fmla="*/ 2032000 h 2032000"/>
              <a:gd name="connisteX5" fmla="*/ 0 w 5334000"/>
              <a:gd name="connsiteY5" fmla="*/ 2032000 h 2032000"/>
              <a:gd name="connisteX6" fmla="*/ 0 w 53340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553200" y="3759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553200" y="4216400"/>
            <a:ext cx="472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8_6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 hasCustomPrompt="1"/>
            <p:custDataLst>
              <p:tags r:id="rId6"/>
            </p:custDataLst>
          </p:nvPr>
        </p:nvSpPr>
        <p:spPr>
          <a:xfrm>
            <a:off x="4330700" y="2184400"/>
            <a:ext cx="3530600" cy="3530600"/>
          </a:xfrm>
          <a:custGeom>
            <a:avLst/>
            <a:gdLst>
              <a:gd name="connisteX0" fmla="*/ 1765300 w 3530600"/>
              <a:gd name="connsiteY0" fmla="*/ 25400 h 3530600"/>
              <a:gd name="connisteX1" fmla="*/ 25400 w 3530600"/>
              <a:gd name="connsiteY1" fmla="*/ 1765300 h 3530600"/>
              <a:gd name="connisteX2" fmla="*/ 1765300 w 3530600"/>
              <a:gd name="connsiteY2" fmla="*/ 3505200 h 3530600"/>
              <a:gd name="connisteX3" fmla="*/ 3505200 w 3530600"/>
              <a:gd name="connsiteY3" fmla="*/ 1765300 h 3530600"/>
              <a:gd name="connisteX4" fmla="*/ 1765300 w 3530600"/>
              <a:gd name="connsiteY4" fmla="*/ 25400 h 3530600"/>
              <a:gd name="connisteX5" fmla="*/ 0 w 3530600"/>
              <a:gd name="connsiteY5" fmla="*/ 1765300 h 3530600"/>
              <a:gd name="connisteX6" fmla="*/ 1765300 w 3530600"/>
              <a:gd name="connsiteY6" fmla="*/ 0 h 3530600"/>
              <a:gd name="connisteX7" fmla="*/ 3530600 w 3530600"/>
              <a:gd name="connsiteY7" fmla="*/ 1765300 h 3530600"/>
              <a:gd name="connisteX8" fmla="*/ 1765300 w 3530600"/>
              <a:gd name="connsiteY8" fmla="*/ 3530600 h 3530600"/>
              <a:gd name="connisteX9" fmla="*/ 0 w 3530600"/>
              <a:gd name="connsiteY9" fmla="*/ 1765300 h 3530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pathLst>
              <a:path w="3530600" h="3530600">
                <a:moveTo>
                  <a:pt x="1765300" y="25400"/>
                </a:moveTo>
                <a:cubicBezTo>
                  <a:pt x="804380" y="25400"/>
                  <a:pt x="25400" y="804380"/>
                  <a:pt x="25400" y="1765300"/>
                </a:cubicBezTo>
                <a:cubicBezTo>
                  <a:pt x="25400" y="2726220"/>
                  <a:pt x="804380" y="3505200"/>
                  <a:pt x="1765300" y="3505200"/>
                </a:cubicBezTo>
                <a:cubicBezTo>
                  <a:pt x="2726220" y="3505200"/>
                  <a:pt x="3505200" y="2726220"/>
                  <a:pt x="3505200" y="1765300"/>
                </a:cubicBezTo>
                <a:cubicBezTo>
                  <a:pt x="3505200" y="804380"/>
                  <a:pt x="2726220" y="25400"/>
                  <a:pt x="1765300" y="25400"/>
                </a:cubicBezTo>
                <a:moveTo>
                  <a:pt x="0" y="1765300"/>
                </a:moveTo>
                <a:cubicBezTo>
                  <a:pt x="0" y="790351"/>
                  <a:pt x="790351" y="0"/>
                  <a:pt x="1765300" y="0"/>
                </a:cubicBezTo>
                <a:cubicBezTo>
                  <a:pt x="2740254" y="0"/>
                  <a:pt x="3530600" y="790351"/>
                  <a:pt x="3530600" y="1765300"/>
                </a:cubicBezTo>
                <a:cubicBezTo>
                  <a:pt x="3530600" y="2740254"/>
                  <a:pt x="2740254" y="3530600"/>
                  <a:pt x="1765300" y="3530600"/>
                </a:cubicBezTo>
                <a:cubicBezTo>
                  <a:pt x="790351" y="3530600"/>
                  <a:pt x="0" y="2740254"/>
                  <a:pt x="0" y="1765300"/>
                </a:cubicBezTo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0" hasCustomPrompt="1"/>
            <p:custDataLst>
              <p:tags r:id="rId7"/>
            </p:custDataLst>
          </p:nvPr>
        </p:nvSpPr>
        <p:spPr>
          <a:xfrm>
            <a:off x="3873500" y="1727200"/>
            <a:ext cx="4445000" cy="4445000"/>
          </a:xfrm>
          <a:custGeom>
            <a:avLst/>
            <a:gdLst>
              <a:gd name="connisteX0" fmla="*/ 2222500 w 4445000"/>
              <a:gd name="connsiteY0" fmla="*/ 25400 h 4445000"/>
              <a:gd name="connisteX1" fmla="*/ 25400 w 4445000"/>
              <a:gd name="connsiteY1" fmla="*/ 2222500 h 4445000"/>
              <a:gd name="connisteX2" fmla="*/ 2222500 w 4445000"/>
              <a:gd name="connsiteY2" fmla="*/ 4419600 h 4445000"/>
              <a:gd name="connisteX3" fmla="*/ 4419600 w 4445000"/>
              <a:gd name="connsiteY3" fmla="*/ 2222500 h 4445000"/>
              <a:gd name="connisteX4" fmla="*/ 2222500 w 4445000"/>
              <a:gd name="connsiteY4" fmla="*/ 25400 h 4445000"/>
              <a:gd name="connisteX5" fmla="*/ 0 w 4445000"/>
              <a:gd name="connsiteY5" fmla="*/ 2222500 h 4445000"/>
              <a:gd name="connisteX6" fmla="*/ 2222500 w 4445000"/>
              <a:gd name="connsiteY6" fmla="*/ 0 h 4445000"/>
              <a:gd name="connisteX7" fmla="*/ 4445000 w 4445000"/>
              <a:gd name="connsiteY7" fmla="*/ 2222500 h 4445000"/>
              <a:gd name="connisteX8" fmla="*/ 2222500 w 4445000"/>
              <a:gd name="connsiteY8" fmla="*/ 4445000 h 4445000"/>
              <a:gd name="connisteX9" fmla="*/ 0 w 4445000"/>
              <a:gd name="connsiteY9" fmla="*/ 2222500 h 4445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pathLst>
              <a:path w="4445000" h="4445000">
                <a:moveTo>
                  <a:pt x="2222500" y="25400"/>
                </a:moveTo>
                <a:cubicBezTo>
                  <a:pt x="1009075" y="25400"/>
                  <a:pt x="25400" y="1009075"/>
                  <a:pt x="25400" y="2222500"/>
                </a:cubicBezTo>
                <a:cubicBezTo>
                  <a:pt x="25400" y="3435922"/>
                  <a:pt x="1009075" y="4419600"/>
                  <a:pt x="2222500" y="4419600"/>
                </a:cubicBezTo>
                <a:cubicBezTo>
                  <a:pt x="3435922" y="4419600"/>
                  <a:pt x="4419600" y="3435922"/>
                  <a:pt x="4419600" y="2222500"/>
                </a:cubicBezTo>
                <a:cubicBezTo>
                  <a:pt x="4419600" y="1009075"/>
                  <a:pt x="3435922" y="25400"/>
                  <a:pt x="2222500" y="25400"/>
                </a:cubicBezTo>
                <a:moveTo>
                  <a:pt x="0" y="2222500"/>
                </a:moveTo>
                <a:cubicBezTo>
                  <a:pt x="0" y="995048"/>
                  <a:pt x="995048" y="0"/>
                  <a:pt x="2222500" y="0"/>
                </a:cubicBezTo>
                <a:cubicBezTo>
                  <a:pt x="3449955" y="0"/>
                  <a:pt x="4445000" y="995048"/>
                  <a:pt x="4445000" y="2222500"/>
                </a:cubicBezTo>
                <a:cubicBezTo>
                  <a:pt x="4445000" y="3449955"/>
                  <a:pt x="3449955" y="4445000"/>
                  <a:pt x="2222500" y="4445000"/>
                </a:cubicBezTo>
                <a:cubicBezTo>
                  <a:pt x="995048" y="4445000"/>
                  <a:pt x="0" y="3449955"/>
                  <a:pt x="0" y="2222500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054071" y="3543300"/>
            <a:ext cx="2083858" cy="812800"/>
          </a:xfrm>
          <a:noFill/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装饰  4"/>
          <p:cNvSpPr>
            <a:spLocks noGrp="1"/>
          </p:cNvSpPr>
          <p:nvPr>
            <p:ph type="body" idx="16392" hasCustomPrompt="1"/>
            <p:custDataLst>
              <p:tags r:id="rId9"/>
            </p:custDataLst>
          </p:nvPr>
        </p:nvSpPr>
        <p:spPr>
          <a:xfrm>
            <a:off x="7442200" y="33401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图片占位符 15"/>
          <p:cNvSpPr>
            <a:spLocks noGrp="1"/>
          </p:cNvSpPr>
          <p:nvPr>
            <p:ph type="pic" idx="16391" hasCustomPrompt="1"/>
            <p:custDataLst>
              <p:tags r:id="rId10"/>
            </p:custDataLst>
          </p:nvPr>
        </p:nvSpPr>
        <p:spPr>
          <a:xfrm>
            <a:off x="7726680" y="3624580"/>
            <a:ext cx="650240" cy="65024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7" hasCustomPrompt="1"/>
            <p:custDataLst>
              <p:tags r:id="rId11"/>
            </p:custDataLst>
          </p:nvPr>
        </p:nvSpPr>
        <p:spPr>
          <a:xfrm>
            <a:off x="8966200" y="3035300"/>
            <a:ext cx="2616200" cy="18288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4" hasCustomPrompt="1"/>
            <p:custDataLst>
              <p:tags r:id="rId12"/>
            </p:custDataLst>
          </p:nvPr>
        </p:nvSpPr>
        <p:spPr>
          <a:xfrm>
            <a:off x="3530600" y="33401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>
            <a:spLocks noGrp="1"/>
          </p:cNvSpPr>
          <p:nvPr>
            <p:ph type="pic" idx="16393" hasCustomPrompt="1"/>
            <p:custDataLst>
              <p:tags r:id="rId13"/>
            </p:custDataLst>
          </p:nvPr>
        </p:nvSpPr>
        <p:spPr>
          <a:xfrm>
            <a:off x="3815080" y="3624580"/>
            <a:ext cx="650240" cy="65024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8" hasCustomPrompt="1"/>
            <p:custDataLst>
              <p:tags r:id="rId14"/>
            </p:custDataLst>
          </p:nvPr>
        </p:nvSpPr>
        <p:spPr>
          <a:xfrm>
            <a:off x="609600" y="3035300"/>
            <a:ext cx="2616200" cy="1828800"/>
          </a:xfrm>
          <a:noFill/>
        </p:spPr>
        <p:txBody>
          <a:bodyPr lIns="0" tIns="0" rIns="0" bIns="0" anchor="ctr">
            <a:normAutofit/>
          </a:bodyPr>
          <a:lstStyle>
            <a:lvl1pPr marL="0" indent="0"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7_1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17780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7" hasCustomPrompt="1"/>
            <p:custDataLst>
              <p:tags r:id="rId7"/>
            </p:custDataLst>
          </p:nvPr>
        </p:nvSpPr>
        <p:spPr>
          <a:xfrm>
            <a:off x="609600" y="2336800"/>
            <a:ext cx="5181600" cy="3657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6400800" y="17780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6400800" y="2336800"/>
            <a:ext cx="5181600" cy="3657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背景-装饰背景-并列-57_10_group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3149600" y="1524000"/>
            <a:ext cx="8432800" cy="2209800"/>
          </a:xfrm>
          <a:custGeom>
            <a:avLst/>
            <a:gdLst>
              <a:gd name="connisteX0" fmla="*/ 0 w 8432800"/>
              <a:gd name="connsiteY0" fmla="*/ 0 h 2209800"/>
              <a:gd name="connisteX1" fmla="*/ 8229600 w 8432800"/>
              <a:gd name="connsiteY1" fmla="*/ 0 h 2209800"/>
              <a:gd name="connisteX2" fmla="*/ 8432800 w 8432800"/>
              <a:gd name="connsiteY2" fmla="*/ 203200 h 2209800"/>
              <a:gd name="connisteX3" fmla="*/ 8432800 w 8432800"/>
              <a:gd name="connsiteY3" fmla="*/ 2006600 h 2209800"/>
              <a:gd name="connisteX4" fmla="*/ 8229600 w 8432800"/>
              <a:gd name="connsiteY4" fmla="*/ 2209800 h 2209800"/>
              <a:gd name="connisteX5" fmla="*/ 0 w 8432800"/>
              <a:gd name="connsiteY5" fmla="*/ 2209800 h 2209800"/>
              <a:gd name="connisteX6" fmla="*/ 0 w 8432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0"/>
                </a:moveTo>
                <a:lnTo>
                  <a:pt x="8229600" y="0"/>
                </a:lnTo>
                <a:cubicBezTo>
                  <a:pt x="8341824" y="0"/>
                  <a:pt x="8432800" y="90976"/>
                  <a:pt x="8432800" y="203200"/>
                </a:cubicBezTo>
                <a:lnTo>
                  <a:pt x="8432800" y="2006600"/>
                </a:lnTo>
                <a:cubicBezTo>
                  <a:pt x="8432800" y="2118824"/>
                  <a:pt x="8341824" y="2209800"/>
                  <a:pt x="8229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3454400" y="17907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3454400" y="2247900"/>
            <a:ext cx="7823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3149600" y="4038600"/>
            <a:ext cx="8432800" cy="2209800"/>
          </a:xfrm>
          <a:custGeom>
            <a:avLst/>
            <a:gdLst>
              <a:gd name="connisteX0" fmla="*/ 0 w 8432800"/>
              <a:gd name="connsiteY0" fmla="*/ 0 h 2209800"/>
              <a:gd name="connisteX1" fmla="*/ 8229600 w 8432800"/>
              <a:gd name="connsiteY1" fmla="*/ 0 h 2209800"/>
              <a:gd name="connisteX2" fmla="*/ 8432800 w 8432800"/>
              <a:gd name="connsiteY2" fmla="*/ 203200 h 2209800"/>
              <a:gd name="connisteX3" fmla="*/ 8432800 w 8432800"/>
              <a:gd name="connsiteY3" fmla="*/ 2006600 h 2209800"/>
              <a:gd name="connisteX4" fmla="*/ 8229600 w 8432800"/>
              <a:gd name="connsiteY4" fmla="*/ 2209800 h 2209800"/>
              <a:gd name="connisteX5" fmla="*/ 0 w 8432800"/>
              <a:gd name="connsiteY5" fmla="*/ 2209800 h 2209800"/>
              <a:gd name="connisteX6" fmla="*/ 0 w 8432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0"/>
                </a:moveTo>
                <a:lnTo>
                  <a:pt x="8229600" y="0"/>
                </a:lnTo>
                <a:cubicBezTo>
                  <a:pt x="8341824" y="0"/>
                  <a:pt x="8432800" y="90976"/>
                  <a:pt x="8432800" y="203200"/>
                </a:cubicBezTo>
                <a:lnTo>
                  <a:pt x="8432800" y="2006600"/>
                </a:lnTo>
                <a:cubicBezTo>
                  <a:pt x="8432800" y="2118824"/>
                  <a:pt x="8341824" y="2209800"/>
                  <a:pt x="8229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09600" y="40386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3454400" y="43053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3454400" y="4762500"/>
            <a:ext cx="7823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0_10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609600" y="1524000"/>
            <a:ext cx="4038600" cy="4724400"/>
          </a:xfrm>
          <a:custGeom>
            <a:avLst/>
            <a:gdLst>
              <a:gd name="connisteX0" fmla="*/ 0 w 4038600"/>
              <a:gd name="connsiteY0" fmla="*/ 203200 h 4724400"/>
              <a:gd name="connisteX1" fmla="*/ 203200 w 4038600"/>
              <a:gd name="connsiteY1" fmla="*/ 0 h 4724400"/>
              <a:gd name="connisteX2" fmla="*/ 4038600 w 4038600"/>
              <a:gd name="connsiteY2" fmla="*/ 0 h 4724400"/>
              <a:gd name="connisteX3" fmla="*/ 4038600 w 4038600"/>
              <a:gd name="connsiteY3" fmla="*/ 4724400 h 4724400"/>
              <a:gd name="connisteX4" fmla="*/ 203200 w 4038600"/>
              <a:gd name="connsiteY4" fmla="*/ 4724400 h 4724400"/>
              <a:gd name="connisteX5" fmla="*/ 0 w 4038600"/>
              <a:gd name="connsiteY5" fmla="*/ 4521200 h 4724400"/>
              <a:gd name="connisteX6" fmla="*/ 0 w 40386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38600" y="0"/>
                </a:lnTo>
                <a:lnTo>
                  <a:pt x="40386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4648200" y="1524000"/>
            <a:ext cx="6934200" cy="4724400"/>
          </a:xfrm>
          <a:custGeom>
            <a:avLst/>
            <a:gdLst>
              <a:gd name="connisteX0" fmla="*/ 0 w 6934200"/>
              <a:gd name="connsiteY0" fmla="*/ 0 h 4724400"/>
              <a:gd name="connisteX1" fmla="*/ 6731000 w 6934200"/>
              <a:gd name="connsiteY1" fmla="*/ 0 h 4724400"/>
              <a:gd name="connisteX2" fmla="*/ 6934200 w 6934200"/>
              <a:gd name="connsiteY2" fmla="*/ 203200 h 4724400"/>
              <a:gd name="connisteX3" fmla="*/ 6934200 w 6934200"/>
              <a:gd name="connsiteY3" fmla="*/ 4521200 h 4724400"/>
              <a:gd name="connisteX4" fmla="*/ 6731000 w 6934200"/>
              <a:gd name="connsiteY4" fmla="*/ 4724400 h 4724400"/>
              <a:gd name="connisteX5" fmla="*/ 0 w 6934200"/>
              <a:gd name="connsiteY5" fmla="*/ 4724400 h 4724400"/>
              <a:gd name="connisteX6" fmla="*/ 0 w 69342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200" h="4724400">
                <a:moveTo>
                  <a:pt x="0" y="0"/>
                </a:moveTo>
                <a:lnTo>
                  <a:pt x="6731000" y="0"/>
                </a:lnTo>
                <a:cubicBezTo>
                  <a:pt x="6843224" y="0"/>
                  <a:pt x="6934200" y="90976"/>
                  <a:pt x="6934200" y="203200"/>
                </a:cubicBezTo>
                <a:lnTo>
                  <a:pt x="6934200" y="4521200"/>
                </a:lnTo>
                <a:cubicBezTo>
                  <a:pt x="6934200" y="4633424"/>
                  <a:pt x="6843224" y="4724400"/>
                  <a:pt x="67310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105400" y="2692400"/>
            <a:ext cx="6019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105400" y="3251200"/>
            <a:ext cx="6019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9_24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4" hasCustomPrompt="1"/>
            <p:custDataLst>
              <p:tags r:id="rId6"/>
            </p:custDataLst>
          </p:nvPr>
        </p:nvSpPr>
        <p:spPr>
          <a:xfrm>
            <a:off x="609600" y="1524000"/>
            <a:ext cx="2514600" cy="2032000"/>
          </a:xfrm>
          <a:custGeom>
            <a:avLst/>
            <a:gdLst>
              <a:gd name="connisteX0" fmla="*/ 0 w 2514600"/>
              <a:gd name="connsiteY0" fmla="*/ 203200 h 2032000"/>
              <a:gd name="connisteX1" fmla="*/ 203200 w 2514600"/>
              <a:gd name="connsiteY1" fmla="*/ 0 h 2032000"/>
              <a:gd name="connisteX2" fmla="*/ 2311400 w 2514600"/>
              <a:gd name="connsiteY2" fmla="*/ 0 h 2032000"/>
              <a:gd name="connisteX3" fmla="*/ 2514600 w 2514600"/>
              <a:gd name="connsiteY3" fmla="*/ 203200 h 2032000"/>
              <a:gd name="connisteX4" fmla="*/ 2514600 w 2514600"/>
              <a:gd name="connsiteY4" fmla="*/ 1828800 h 2032000"/>
              <a:gd name="connisteX5" fmla="*/ 2311400 w 2514600"/>
              <a:gd name="connsiteY5" fmla="*/ 2032000 h 2032000"/>
              <a:gd name="connisteX6" fmla="*/ 203200 w 2514600"/>
              <a:gd name="connsiteY6" fmla="*/ 2032000 h 2032000"/>
              <a:gd name="connisteX7" fmla="*/ 0 w 2514600"/>
              <a:gd name="connsiteY7" fmla="*/ 1828800 h 2032000"/>
              <a:gd name="connisteX8" fmla="*/ 0 w 25146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1828800"/>
                </a:lnTo>
                <a:cubicBezTo>
                  <a:pt x="2514600" y="1941024"/>
                  <a:pt x="2423624" y="2032000"/>
                  <a:pt x="23114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3860800"/>
            <a:ext cx="251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419600"/>
            <a:ext cx="2514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内容占位符 14"/>
          <p:cNvSpPr>
            <a:spLocks noGrp="1"/>
          </p:cNvSpPr>
          <p:nvPr>
            <p:ph idx="16395" hasCustomPrompt="1"/>
            <p:custDataLst>
              <p:tags r:id="rId9"/>
            </p:custDataLst>
          </p:nvPr>
        </p:nvSpPr>
        <p:spPr>
          <a:xfrm>
            <a:off x="3429000" y="1524000"/>
            <a:ext cx="2514600" cy="2032000"/>
          </a:xfrm>
          <a:custGeom>
            <a:avLst/>
            <a:gdLst>
              <a:gd name="connisteX0" fmla="*/ 0 w 2514600"/>
              <a:gd name="connsiteY0" fmla="*/ 203200 h 2032000"/>
              <a:gd name="connisteX1" fmla="*/ 203200 w 2514600"/>
              <a:gd name="connsiteY1" fmla="*/ 0 h 2032000"/>
              <a:gd name="connisteX2" fmla="*/ 2311400 w 2514600"/>
              <a:gd name="connsiteY2" fmla="*/ 0 h 2032000"/>
              <a:gd name="connisteX3" fmla="*/ 2514600 w 2514600"/>
              <a:gd name="connsiteY3" fmla="*/ 203200 h 2032000"/>
              <a:gd name="connisteX4" fmla="*/ 2514600 w 2514600"/>
              <a:gd name="connsiteY4" fmla="*/ 1828800 h 2032000"/>
              <a:gd name="connisteX5" fmla="*/ 2311400 w 2514600"/>
              <a:gd name="connsiteY5" fmla="*/ 2032000 h 2032000"/>
              <a:gd name="connisteX6" fmla="*/ 203200 w 2514600"/>
              <a:gd name="connsiteY6" fmla="*/ 2032000 h 2032000"/>
              <a:gd name="connisteX7" fmla="*/ 0 w 2514600"/>
              <a:gd name="connsiteY7" fmla="*/ 1828800 h 2032000"/>
              <a:gd name="connisteX8" fmla="*/ 0 w 25146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1828800"/>
                </a:lnTo>
                <a:cubicBezTo>
                  <a:pt x="2514600" y="1941024"/>
                  <a:pt x="2423624" y="2032000"/>
                  <a:pt x="23114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3429000" y="3860800"/>
            <a:ext cx="251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3429000" y="4419600"/>
            <a:ext cx="2514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内容占位符 17"/>
          <p:cNvSpPr>
            <a:spLocks noGrp="1"/>
          </p:cNvSpPr>
          <p:nvPr>
            <p:ph idx="16396" hasCustomPrompt="1"/>
            <p:custDataLst>
              <p:tags r:id="rId12"/>
            </p:custDataLst>
          </p:nvPr>
        </p:nvSpPr>
        <p:spPr>
          <a:xfrm>
            <a:off x="6248400" y="1524000"/>
            <a:ext cx="2514600" cy="2032000"/>
          </a:xfrm>
          <a:custGeom>
            <a:avLst/>
            <a:gdLst>
              <a:gd name="connisteX0" fmla="*/ 0 w 2514600"/>
              <a:gd name="connsiteY0" fmla="*/ 203200 h 2032000"/>
              <a:gd name="connisteX1" fmla="*/ 203200 w 2514600"/>
              <a:gd name="connsiteY1" fmla="*/ 0 h 2032000"/>
              <a:gd name="connisteX2" fmla="*/ 2311400 w 2514600"/>
              <a:gd name="connsiteY2" fmla="*/ 0 h 2032000"/>
              <a:gd name="connisteX3" fmla="*/ 2514600 w 2514600"/>
              <a:gd name="connsiteY3" fmla="*/ 203200 h 2032000"/>
              <a:gd name="connisteX4" fmla="*/ 2514600 w 2514600"/>
              <a:gd name="connsiteY4" fmla="*/ 1828800 h 2032000"/>
              <a:gd name="connisteX5" fmla="*/ 2311400 w 2514600"/>
              <a:gd name="connsiteY5" fmla="*/ 2032000 h 2032000"/>
              <a:gd name="connisteX6" fmla="*/ 203200 w 2514600"/>
              <a:gd name="connsiteY6" fmla="*/ 2032000 h 2032000"/>
              <a:gd name="connisteX7" fmla="*/ 0 w 2514600"/>
              <a:gd name="connsiteY7" fmla="*/ 1828800 h 2032000"/>
              <a:gd name="connisteX8" fmla="*/ 0 w 25146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1828800"/>
                </a:lnTo>
                <a:cubicBezTo>
                  <a:pt x="2514600" y="1941024"/>
                  <a:pt x="2423624" y="2032000"/>
                  <a:pt x="23114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6248400" y="3860800"/>
            <a:ext cx="251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6248400" y="4419600"/>
            <a:ext cx="2514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内容占位符 20"/>
          <p:cNvSpPr>
            <a:spLocks noGrp="1"/>
          </p:cNvSpPr>
          <p:nvPr>
            <p:ph idx="16397" hasCustomPrompt="1"/>
            <p:custDataLst>
              <p:tags r:id="rId15"/>
            </p:custDataLst>
          </p:nvPr>
        </p:nvSpPr>
        <p:spPr>
          <a:xfrm>
            <a:off x="9067800" y="1524000"/>
            <a:ext cx="2514600" cy="2032000"/>
          </a:xfrm>
          <a:custGeom>
            <a:avLst/>
            <a:gdLst>
              <a:gd name="connisteX0" fmla="*/ 0 w 2514600"/>
              <a:gd name="connsiteY0" fmla="*/ 203200 h 2032000"/>
              <a:gd name="connisteX1" fmla="*/ 203200 w 2514600"/>
              <a:gd name="connsiteY1" fmla="*/ 0 h 2032000"/>
              <a:gd name="connisteX2" fmla="*/ 2311400 w 2514600"/>
              <a:gd name="connsiteY2" fmla="*/ 0 h 2032000"/>
              <a:gd name="connisteX3" fmla="*/ 2514600 w 2514600"/>
              <a:gd name="connsiteY3" fmla="*/ 203200 h 2032000"/>
              <a:gd name="connisteX4" fmla="*/ 2514600 w 2514600"/>
              <a:gd name="connsiteY4" fmla="*/ 1828800 h 2032000"/>
              <a:gd name="connisteX5" fmla="*/ 2311400 w 2514600"/>
              <a:gd name="connsiteY5" fmla="*/ 2032000 h 2032000"/>
              <a:gd name="connisteX6" fmla="*/ 203200 w 2514600"/>
              <a:gd name="connsiteY6" fmla="*/ 2032000 h 2032000"/>
              <a:gd name="connisteX7" fmla="*/ 0 w 2514600"/>
              <a:gd name="connsiteY7" fmla="*/ 1828800 h 2032000"/>
              <a:gd name="connisteX8" fmla="*/ 0 w 25146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1828800"/>
                </a:lnTo>
                <a:cubicBezTo>
                  <a:pt x="2514600" y="1941024"/>
                  <a:pt x="2423624" y="2032000"/>
                  <a:pt x="23114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9067800" y="3860800"/>
            <a:ext cx="251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9067800" y="4419600"/>
            <a:ext cx="2514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图中标下内-装饰上-默认位置-并列-51_46_group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35306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10972800" cy="2387600"/>
          </a:xfrm>
          <a:custGeom>
            <a:avLst/>
            <a:gdLst>
              <a:gd name="connisteX0" fmla="*/ 0 w 10972800"/>
              <a:gd name="connsiteY0" fmla="*/ 203200 h 2387600"/>
              <a:gd name="connisteX1" fmla="*/ 203200 w 10972800"/>
              <a:gd name="connsiteY1" fmla="*/ 0 h 2387600"/>
              <a:gd name="connisteX2" fmla="*/ 10769600 w 10972800"/>
              <a:gd name="connsiteY2" fmla="*/ 0 h 2387600"/>
              <a:gd name="connisteX3" fmla="*/ 10972800 w 10972800"/>
              <a:gd name="connsiteY3" fmla="*/ 203200 h 2387600"/>
              <a:gd name="connisteX4" fmla="*/ 10972800 w 10972800"/>
              <a:gd name="connsiteY4" fmla="*/ 2184400 h 2387600"/>
              <a:gd name="connisteX5" fmla="*/ 10769600 w 10972800"/>
              <a:gd name="connsiteY5" fmla="*/ 2387600 h 2387600"/>
              <a:gd name="connisteX6" fmla="*/ 203200 w 10972800"/>
              <a:gd name="connsiteY6" fmla="*/ 2387600 h 2387600"/>
              <a:gd name="connisteX7" fmla="*/ 0 w 10972800"/>
              <a:gd name="connsiteY7" fmla="*/ 2184400 h 2387600"/>
              <a:gd name="connisteX8" fmla="*/ 0 w 10972800"/>
              <a:gd name="connsiteY8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184400"/>
                </a:lnTo>
                <a:cubicBezTo>
                  <a:pt x="10972800" y="2296624"/>
                  <a:pt x="10881824" y="2387600"/>
                  <a:pt x="107696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5212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5029200"/>
            <a:ext cx="309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4704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622800" y="45212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622800" y="5029200"/>
            <a:ext cx="309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83312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8483600" y="45212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8483600" y="5029200"/>
            <a:ext cx="309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7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21844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21844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2692400"/>
            <a:ext cx="6172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096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762000" y="45212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62000" y="5029200"/>
            <a:ext cx="6172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5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10972800" cy="2540000"/>
          </a:xfrm>
          <a:custGeom>
            <a:avLst/>
            <a:gdLst>
              <a:gd name="connisteX0" fmla="*/ 0 w 10972800"/>
              <a:gd name="connsiteY0" fmla="*/ 203200 h 2540000"/>
              <a:gd name="connisteX1" fmla="*/ 203200 w 10972800"/>
              <a:gd name="connsiteY1" fmla="*/ 0 h 2540000"/>
              <a:gd name="connisteX2" fmla="*/ 10769600 w 10972800"/>
              <a:gd name="connsiteY2" fmla="*/ 0 h 2540000"/>
              <a:gd name="connisteX3" fmla="*/ 10972800 w 10972800"/>
              <a:gd name="connsiteY3" fmla="*/ 203200 h 2540000"/>
              <a:gd name="connisteX4" fmla="*/ 10972800 w 10972800"/>
              <a:gd name="connsiteY4" fmla="*/ 2336800 h 2540000"/>
              <a:gd name="connisteX5" fmla="*/ 10769600 w 10972800"/>
              <a:gd name="connsiteY5" fmla="*/ 2540000 h 2540000"/>
              <a:gd name="connisteX6" fmla="*/ 203200 w 10972800"/>
              <a:gd name="connsiteY6" fmla="*/ 2540000 h 2540000"/>
              <a:gd name="connisteX7" fmla="*/ 0 w 10972800"/>
              <a:gd name="connsiteY7" fmla="*/ 2336800 h 2540000"/>
              <a:gd name="connisteX8" fmla="*/ 0 w 10972800"/>
              <a:gd name="connsiteY8" fmla="*/ 203200 h 254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4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36800"/>
                </a:lnTo>
                <a:cubicBezTo>
                  <a:pt x="10972800" y="2449024"/>
                  <a:pt x="10881824" y="2540000"/>
                  <a:pt x="10769600" y="2540000"/>
                </a:cubicBezTo>
                <a:lnTo>
                  <a:pt x="203200" y="2540000"/>
                </a:lnTo>
                <a:cubicBezTo>
                  <a:pt x="90976" y="2540000"/>
                  <a:pt x="0" y="2449024"/>
                  <a:pt x="0" y="2336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5212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5029200"/>
            <a:ext cx="309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4704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622800" y="45212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622800" y="5029200"/>
            <a:ext cx="309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83312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8483600" y="45212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8483600" y="5029200"/>
            <a:ext cx="309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_17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3" hasCustomPrompt="1"/>
            <p:custDataLst>
              <p:tags r:id="rId6"/>
            </p:custDataLst>
          </p:nvPr>
        </p:nvSpPr>
        <p:spPr>
          <a:xfrm>
            <a:off x="1473200" y="19558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2" hasCustomPrompt="1"/>
            <p:custDataLst>
              <p:tags r:id="rId7"/>
            </p:custDataLst>
          </p:nvPr>
        </p:nvSpPr>
        <p:spPr>
          <a:xfrm>
            <a:off x="1828800" y="23114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09600" y="3733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09600" y="4292600"/>
            <a:ext cx="3251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5" hasCustomPrompt="1"/>
            <p:custDataLst>
              <p:tags r:id="rId10"/>
            </p:custDataLst>
          </p:nvPr>
        </p:nvSpPr>
        <p:spPr>
          <a:xfrm>
            <a:off x="5334000" y="19558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4" hasCustomPrompt="1"/>
            <p:custDataLst>
              <p:tags r:id="rId11"/>
            </p:custDataLst>
          </p:nvPr>
        </p:nvSpPr>
        <p:spPr>
          <a:xfrm>
            <a:off x="5689600" y="23114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470400" y="3733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470400" y="4292600"/>
            <a:ext cx="3251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9194800" y="19558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6" hasCustomPrompt="1"/>
            <p:custDataLst>
              <p:tags r:id="rId15"/>
            </p:custDataLst>
          </p:nvPr>
        </p:nvSpPr>
        <p:spPr>
          <a:xfrm>
            <a:off x="9550400" y="23114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331200" y="3733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331200" y="4292600"/>
            <a:ext cx="3251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-1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/>
          <p:cNvSpPr/>
          <p:nvPr userDrawn="1">
            <p:custDataLst>
              <p:tags r:id="rId2"/>
            </p:custDataLst>
          </p:nvPr>
        </p:nvSpPr>
        <p:spPr>
          <a:xfrm>
            <a:off x="6922327" y="0"/>
            <a:ext cx="4255001" cy="6858000"/>
          </a:xfrm>
          <a:custGeom>
            <a:avLst/>
            <a:gdLst>
              <a:gd name="connsiteX0" fmla="*/ 10047 w 4255001"/>
              <a:gd name="connsiteY0" fmla="*/ 0 h 6858000"/>
              <a:gd name="connsiteX1" fmla="*/ 1582133 w 4255001"/>
              <a:gd name="connsiteY1" fmla="*/ 0 h 6858000"/>
              <a:gd name="connsiteX2" fmla="*/ 4255001 w 4255001"/>
              <a:gd name="connsiteY2" fmla="*/ 3421116 h 6858000"/>
              <a:gd name="connsiteX3" fmla="*/ 4253144 w 4255001"/>
              <a:gd name="connsiteY3" fmla="*/ 3422567 h 6858000"/>
              <a:gd name="connsiteX4" fmla="*/ 4255000 w 4255001"/>
              <a:gd name="connsiteY4" fmla="*/ 3424018 h 6858000"/>
              <a:gd name="connsiteX5" fmla="*/ 1572143 w 4255001"/>
              <a:gd name="connsiteY5" fmla="*/ 6858000 h 6858000"/>
              <a:gd name="connsiteX6" fmla="*/ 0 w 4255001"/>
              <a:gd name="connsiteY6" fmla="*/ 6858000 h 6858000"/>
              <a:gd name="connsiteX7" fmla="*/ 2684020 w 4255001"/>
              <a:gd name="connsiteY7" fmla="*/ 3422531 h 6858000"/>
              <a:gd name="connsiteX8" fmla="*/ 10047 w 425500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5001" h="6858000">
                <a:moveTo>
                  <a:pt x="10047" y="0"/>
                </a:moveTo>
                <a:lnTo>
                  <a:pt x="1582133" y="0"/>
                </a:lnTo>
                <a:lnTo>
                  <a:pt x="4255001" y="3421116"/>
                </a:lnTo>
                <a:lnTo>
                  <a:pt x="4253144" y="3422567"/>
                </a:lnTo>
                <a:lnTo>
                  <a:pt x="4255000" y="3424018"/>
                </a:lnTo>
                <a:lnTo>
                  <a:pt x="1572143" y="6858000"/>
                </a:lnTo>
                <a:lnTo>
                  <a:pt x="0" y="6858000"/>
                </a:lnTo>
                <a:lnTo>
                  <a:pt x="2684020" y="3422531"/>
                </a:lnTo>
                <a:lnTo>
                  <a:pt x="10047" y="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45" name="任意多边形: 形状 44"/>
          <p:cNvSpPr/>
          <p:nvPr userDrawn="1">
            <p:custDataLst>
              <p:tags r:id="rId3"/>
            </p:custDataLst>
          </p:nvPr>
        </p:nvSpPr>
        <p:spPr>
          <a:xfrm>
            <a:off x="8102006" y="1"/>
            <a:ext cx="4088966" cy="6857998"/>
          </a:xfrm>
          <a:custGeom>
            <a:avLst/>
            <a:gdLst>
              <a:gd name="connsiteX0" fmla="*/ 0 w 4088966"/>
              <a:gd name="connsiteY0" fmla="*/ 0 h 6857998"/>
              <a:gd name="connsiteX1" fmla="*/ 1572086 w 4088966"/>
              <a:gd name="connsiteY1" fmla="*/ 0 h 6857998"/>
              <a:gd name="connsiteX2" fmla="*/ 4088966 w 4088966"/>
              <a:gd name="connsiteY2" fmla="*/ 3221459 h 6857998"/>
              <a:gd name="connsiteX3" fmla="*/ 4088966 w 4088966"/>
              <a:gd name="connsiteY3" fmla="*/ 3646538 h 6857998"/>
              <a:gd name="connsiteX4" fmla="*/ 1579958 w 4088966"/>
              <a:gd name="connsiteY4" fmla="*/ 6857997 h 6857998"/>
              <a:gd name="connsiteX5" fmla="*/ 7814 w 4088966"/>
              <a:gd name="connsiteY5" fmla="*/ 6857998 h 6857998"/>
              <a:gd name="connsiteX6" fmla="*/ 2682903 w 4088966"/>
              <a:gd name="connsiteY6" fmla="*/ 343396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8966" h="6857998">
                <a:moveTo>
                  <a:pt x="0" y="0"/>
                </a:moveTo>
                <a:lnTo>
                  <a:pt x="1572086" y="0"/>
                </a:lnTo>
                <a:lnTo>
                  <a:pt x="4088966" y="3221459"/>
                </a:lnTo>
                <a:lnTo>
                  <a:pt x="4088966" y="3646538"/>
                </a:lnTo>
                <a:lnTo>
                  <a:pt x="1579958" y="6857997"/>
                </a:lnTo>
                <a:lnTo>
                  <a:pt x="7814" y="6857998"/>
                </a:lnTo>
                <a:lnTo>
                  <a:pt x="2682903" y="343396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4"/>
            </p:custDataLst>
          </p:nvPr>
        </p:nvSpPr>
        <p:spPr>
          <a:xfrm>
            <a:off x="7385876" y="0"/>
            <a:ext cx="4255002" cy="6858000"/>
          </a:xfrm>
          <a:custGeom>
            <a:avLst/>
            <a:gdLst>
              <a:gd name="connsiteX0" fmla="*/ 10048 w 4255002"/>
              <a:gd name="connsiteY0" fmla="*/ 0 h 6858000"/>
              <a:gd name="connsiteX1" fmla="*/ 1582134 w 4255002"/>
              <a:gd name="connsiteY1" fmla="*/ 0 h 6858000"/>
              <a:gd name="connsiteX2" fmla="*/ 4255002 w 4255002"/>
              <a:gd name="connsiteY2" fmla="*/ 3421116 h 6858000"/>
              <a:gd name="connsiteX3" fmla="*/ 4253145 w 4255002"/>
              <a:gd name="connsiteY3" fmla="*/ 3422567 h 6858000"/>
              <a:gd name="connsiteX4" fmla="*/ 4255001 w 4255002"/>
              <a:gd name="connsiteY4" fmla="*/ 3424018 h 6858000"/>
              <a:gd name="connsiteX5" fmla="*/ 1572144 w 4255002"/>
              <a:gd name="connsiteY5" fmla="*/ 6858000 h 6858000"/>
              <a:gd name="connsiteX6" fmla="*/ 0 w 4255002"/>
              <a:gd name="connsiteY6" fmla="*/ 6857999 h 6858000"/>
              <a:gd name="connsiteX7" fmla="*/ 2684021 w 4255002"/>
              <a:gd name="connsiteY7" fmla="*/ 3422531 h 6858000"/>
              <a:gd name="connsiteX8" fmla="*/ 10048 w 425500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5002" h="6858000">
                <a:moveTo>
                  <a:pt x="10048" y="0"/>
                </a:moveTo>
                <a:lnTo>
                  <a:pt x="1582134" y="0"/>
                </a:lnTo>
                <a:lnTo>
                  <a:pt x="4255002" y="3421116"/>
                </a:lnTo>
                <a:lnTo>
                  <a:pt x="4253145" y="3422567"/>
                </a:lnTo>
                <a:lnTo>
                  <a:pt x="4255001" y="3424018"/>
                </a:lnTo>
                <a:lnTo>
                  <a:pt x="1572144" y="6858000"/>
                </a:lnTo>
                <a:lnTo>
                  <a:pt x="0" y="6857999"/>
                </a:lnTo>
                <a:lnTo>
                  <a:pt x="2684021" y="3422531"/>
                </a:lnTo>
                <a:lnTo>
                  <a:pt x="10048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998855" y="5866130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>
            <a:off x="998855" y="6104255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1246505" y="5866130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>
            <a:off x="1246505" y="6104255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>
            <a:spLocks noChangeAspect="1"/>
          </p:cNvSpPr>
          <p:nvPr userDrawn="1">
            <p:custDataLst>
              <p:tags r:id="rId9"/>
            </p:custDataLst>
          </p:nvPr>
        </p:nvSpPr>
        <p:spPr>
          <a:xfrm>
            <a:off x="1492885" y="6104255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>
            <a:spLocks noChangeAspect="1"/>
          </p:cNvSpPr>
          <p:nvPr userDrawn="1">
            <p:custDataLst>
              <p:tags r:id="rId10"/>
            </p:custDataLst>
          </p:nvPr>
        </p:nvSpPr>
        <p:spPr>
          <a:xfrm>
            <a:off x="1739900" y="6104255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17827585" hasCustomPrompt="1"/>
            <p:custDataLst>
              <p:tags r:id="rId14"/>
            </p:custDataLst>
          </p:nvPr>
        </p:nvSpPr>
        <p:spPr>
          <a:xfrm>
            <a:off x="1016000" y="1651000"/>
            <a:ext cx="60970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zh-CN" altLang="en-US" smtClean="0"/>
              <a:t>20XX YEAR</a:t>
            </a:r>
            <a:endParaRPr lang="zh-CN" altLang="en-US" smtClean="0"/>
          </a:p>
        </p:txBody>
      </p:sp>
      <p:sp>
        <p:nvSpPr>
          <p:cNvPr id="6" name="标题 1"/>
          <p:cNvSpPr>
            <a:spLocks noGrp="1"/>
          </p:cNvSpPr>
          <p:nvPr>
            <p:ph type="ctrTitle" idx="17826049" hasCustomPrompt="1"/>
            <p:custDataLst>
              <p:tags r:id="rId15"/>
            </p:custDataLst>
          </p:nvPr>
        </p:nvSpPr>
        <p:spPr>
          <a:xfrm>
            <a:off x="1016000" y="2159000"/>
            <a:ext cx="6352646" cy="2540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spc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
添加文档标题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8875650" hasCustomPrompt="1"/>
            <p:custDataLst>
              <p:tags r:id="rId16"/>
            </p:custDataLst>
          </p:nvPr>
        </p:nvSpPr>
        <p:spPr>
          <a:xfrm>
            <a:off x="1016000" y="4749800"/>
            <a:ext cx="2540882" cy="533400"/>
          </a:xfrm>
          <a:prstGeom prst="chevron">
            <a:avLst>
              <a:gd name="adj" fmla="val 30157"/>
            </a:avLst>
          </a:pr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4800000" scaled="0"/>
          </a:gradFill>
        </p:spPr>
        <p:txBody>
          <a:bodyPr vert="horz" wrap="squar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9" Type="http://schemas.openxmlformats.org/officeDocument/2006/relationships/theme" Target="../theme/theme1.xml"/><Relationship Id="rId48" Type="http://schemas.openxmlformats.org/officeDocument/2006/relationships/tags" Target="../tags/tag404.xml"/><Relationship Id="rId47" Type="http://schemas.openxmlformats.org/officeDocument/2006/relationships/tags" Target="../tags/tag403.xml"/><Relationship Id="rId46" Type="http://schemas.openxmlformats.org/officeDocument/2006/relationships/tags" Target="../tags/tag402.xml"/><Relationship Id="rId45" Type="http://schemas.openxmlformats.org/officeDocument/2006/relationships/tags" Target="../tags/tag401.xml"/><Relationship Id="rId44" Type="http://schemas.openxmlformats.org/officeDocument/2006/relationships/tags" Target="../tags/tag400.xml"/><Relationship Id="rId43" Type="http://schemas.openxmlformats.org/officeDocument/2006/relationships/tags" Target="../tags/tag399.xml"/><Relationship Id="rId42" Type="http://schemas.openxmlformats.org/officeDocument/2006/relationships/tags" Target="../tags/tag398.xml"/><Relationship Id="rId41" Type="http://schemas.openxmlformats.org/officeDocument/2006/relationships/tags" Target="../tags/tag397.xml"/><Relationship Id="rId40" Type="http://schemas.openxmlformats.org/officeDocument/2006/relationships/tags" Target="../tags/tag396.xml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395.xml"/><Relationship Id="rId38" Type="http://schemas.openxmlformats.org/officeDocument/2006/relationships/tags" Target="../tags/tag394.xml"/><Relationship Id="rId37" Type="http://schemas.openxmlformats.org/officeDocument/2006/relationships/tags" Target="../tags/tag393.xml"/><Relationship Id="rId36" Type="http://schemas.openxmlformats.org/officeDocument/2006/relationships/tags" Target="../tags/tag392.xml"/><Relationship Id="rId35" Type="http://schemas.openxmlformats.org/officeDocument/2006/relationships/tags" Target="../tags/tag391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/>
          <p:cNvSpPr/>
          <p:nvPr userDrawn="1">
            <p:custDataLst>
              <p:tags r:id="rId35"/>
            </p:custDataLst>
          </p:nvPr>
        </p:nvSpPr>
        <p:spPr>
          <a:xfrm>
            <a:off x="6917887" y="2"/>
            <a:ext cx="2686050" cy="6858000"/>
          </a:xfrm>
          <a:custGeom>
            <a:avLst/>
            <a:gdLst>
              <a:gd name="connsiteX0" fmla="*/ 23 w 4230"/>
              <a:gd name="connsiteY0" fmla="*/ 10800 h 10800"/>
              <a:gd name="connsiteX1" fmla="*/ 4230 w 4230"/>
              <a:gd name="connsiteY1" fmla="*/ 5414 h 10800"/>
              <a:gd name="connsiteX2" fmla="*/ 0 w 4230"/>
              <a:gd name="connsiteY2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0" h="10800">
                <a:moveTo>
                  <a:pt x="23" y="10800"/>
                </a:moveTo>
                <a:lnTo>
                  <a:pt x="4230" y="5414"/>
                </a:lnTo>
                <a:lnTo>
                  <a:pt x="0" y="0"/>
                </a:lnTo>
              </a:path>
            </a:pathLst>
          </a:custGeom>
          <a:noFill/>
          <a:ln>
            <a:gradFill>
              <a:gsLst>
                <a:gs pos="0">
                  <a:schemeClr val="accent1">
                    <a:alpha val="3000"/>
                  </a:schemeClr>
                </a:gs>
                <a:gs pos="100000">
                  <a:schemeClr val="accent1">
                    <a:alpha val="8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36"/>
            </p:custDataLst>
          </p:nvPr>
        </p:nvSpPr>
        <p:spPr>
          <a:xfrm>
            <a:off x="7916756" y="0"/>
            <a:ext cx="4124960" cy="6858000"/>
          </a:xfrm>
          <a:custGeom>
            <a:avLst/>
            <a:gdLst>
              <a:gd name="connsiteX0" fmla="*/ 2249 w 6496"/>
              <a:gd name="connsiteY0" fmla="*/ 0 h 10800"/>
              <a:gd name="connsiteX1" fmla="*/ 6496 w 6496"/>
              <a:gd name="connsiteY1" fmla="*/ 5436 h 10800"/>
              <a:gd name="connsiteX2" fmla="*/ 6492 w 6496"/>
              <a:gd name="connsiteY2" fmla="*/ 5438 h 10800"/>
              <a:gd name="connsiteX3" fmla="*/ 6496 w 6496"/>
              <a:gd name="connsiteY3" fmla="*/ 5441 h 10800"/>
              <a:gd name="connsiteX4" fmla="*/ 2309 w 6496"/>
              <a:gd name="connsiteY4" fmla="*/ 10800 h 10800"/>
              <a:gd name="connsiteX5" fmla="*/ 26 w 6496"/>
              <a:gd name="connsiteY5" fmla="*/ 10800 h 10800"/>
              <a:gd name="connsiteX6" fmla="*/ 4230 w 6496"/>
              <a:gd name="connsiteY6" fmla="*/ 5420 h 10800"/>
              <a:gd name="connsiteX7" fmla="*/ 4226 w 6496"/>
              <a:gd name="connsiteY7" fmla="*/ 5417 h 10800"/>
              <a:gd name="connsiteX8" fmla="*/ 4230 w 6496"/>
              <a:gd name="connsiteY8" fmla="*/ 5414 h 10800"/>
              <a:gd name="connsiteX9" fmla="*/ 0 w 6496"/>
              <a:gd name="connsiteY9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6" h="10800">
                <a:moveTo>
                  <a:pt x="2249" y="0"/>
                </a:moveTo>
                <a:lnTo>
                  <a:pt x="6496" y="5436"/>
                </a:lnTo>
                <a:lnTo>
                  <a:pt x="6492" y="5438"/>
                </a:lnTo>
                <a:lnTo>
                  <a:pt x="6496" y="5441"/>
                </a:lnTo>
                <a:lnTo>
                  <a:pt x="2309" y="10800"/>
                </a:lnTo>
                <a:lnTo>
                  <a:pt x="26" y="10800"/>
                </a:lnTo>
                <a:lnTo>
                  <a:pt x="4230" y="5420"/>
                </a:lnTo>
                <a:lnTo>
                  <a:pt x="4226" y="5417"/>
                </a:lnTo>
                <a:lnTo>
                  <a:pt x="4230" y="5414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1">
                  <a:alpha val="3000"/>
                </a:schemeClr>
              </a:gs>
              <a:gs pos="80000">
                <a:schemeClr val="accent1">
                  <a:alpha val="3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 userDrawn="1">
            <p:custDataLst>
              <p:tags r:id="rId37"/>
            </p:custDataLst>
          </p:nvPr>
        </p:nvSpPr>
        <p:spPr>
          <a:xfrm>
            <a:off x="295210" y="6205991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 userDrawn="1">
            <p:custDataLst>
              <p:tags r:id="rId38"/>
            </p:custDataLst>
          </p:nvPr>
        </p:nvSpPr>
        <p:spPr>
          <a:xfrm>
            <a:off x="295210" y="6444121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>
            <a:spLocks noChangeAspect="1"/>
          </p:cNvSpPr>
          <p:nvPr userDrawn="1">
            <p:custDataLst>
              <p:tags r:id="rId39"/>
            </p:custDataLst>
          </p:nvPr>
        </p:nvSpPr>
        <p:spPr>
          <a:xfrm>
            <a:off x="542865" y="6205991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>
            <a:spLocks noChangeAspect="1"/>
          </p:cNvSpPr>
          <p:nvPr userDrawn="1">
            <p:custDataLst>
              <p:tags r:id="rId40"/>
            </p:custDataLst>
          </p:nvPr>
        </p:nvSpPr>
        <p:spPr>
          <a:xfrm>
            <a:off x="542865" y="6444121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>
            <a:spLocks noChangeAspect="1"/>
          </p:cNvSpPr>
          <p:nvPr userDrawn="1">
            <p:custDataLst>
              <p:tags r:id="rId41"/>
            </p:custDataLst>
          </p:nvPr>
        </p:nvSpPr>
        <p:spPr>
          <a:xfrm>
            <a:off x="789147" y="6444121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>
            <a:spLocks noChangeAspect="1"/>
          </p:cNvSpPr>
          <p:nvPr userDrawn="1">
            <p:custDataLst>
              <p:tags r:id="rId42"/>
            </p:custDataLst>
          </p:nvPr>
        </p:nvSpPr>
        <p:spPr>
          <a:xfrm>
            <a:off x="1036266" y="6444121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3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5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7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4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tags" Target="../tags/tag408.xml"/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" Type="http://schemas.openxmlformats.org/officeDocument/2006/relationships/tags" Target="../tags/tag40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tags" Target="../tags/tag482.xml"/><Relationship Id="rId7" Type="http://schemas.openxmlformats.org/officeDocument/2006/relationships/tags" Target="../tags/tag481.xml"/><Relationship Id="rId6" Type="http://schemas.openxmlformats.org/officeDocument/2006/relationships/tags" Target="../tags/tag480.xml"/><Relationship Id="rId5" Type="http://schemas.openxmlformats.org/officeDocument/2006/relationships/tags" Target="../tags/tag479.xml"/><Relationship Id="rId4" Type="http://schemas.openxmlformats.org/officeDocument/2006/relationships/image" Target="../media/image5.jpeg"/><Relationship Id="rId3" Type="http://schemas.openxmlformats.org/officeDocument/2006/relationships/tags" Target="../tags/tag478.xml"/><Relationship Id="rId2" Type="http://schemas.openxmlformats.org/officeDocument/2006/relationships/tags" Target="../tags/tag477.xml"/><Relationship Id="rId13" Type="http://schemas.openxmlformats.org/officeDocument/2006/relationships/slideLayout" Target="../slideLayouts/slideLayout19.xml"/><Relationship Id="rId12" Type="http://schemas.openxmlformats.org/officeDocument/2006/relationships/tags" Target="../tags/tag485.xml"/><Relationship Id="rId11" Type="http://schemas.openxmlformats.org/officeDocument/2006/relationships/tags" Target="../tags/tag484.xml"/><Relationship Id="rId10" Type="http://schemas.openxmlformats.org/officeDocument/2006/relationships/tags" Target="../tags/tag483.xml"/><Relationship Id="rId1" Type="http://schemas.openxmlformats.org/officeDocument/2006/relationships/tags" Target="../tags/tag47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7" Type="http://schemas.openxmlformats.org/officeDocument/2006/relationships/tags" Target="../tags/tag491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tags" Target="../tags/tag488.xml"/><Relationship Id="rId3" Type="http://schemas.openxmlformats.org/officeDocument/2006/relationships/image" Target="../media/image7.jpeg"/><Relationship Id="rId2" Type="http://schemas.openxmlformats.org/officeDocument/2006/relationships/tags" Target="../tags/tag487.xml"/><Relationship Id="rId1" Type="http://schemas.openxmlformats.org/officeDocument/2006/relationships/tags" Target="../tags/tag48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tags" Target="../tags/tag49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503.xml"/><Relationship Id="rId8" Type="http://schemas.openxmlformats.org/officeDocument/2006/relationships/tags" Target="../tags/tag502.xml"/><Relationship Id="rId7" Type="http://schemas.openxmlformats.org/officeDocument/2006/relationships/tags" Target="../tags/tag501.xml"/><Relationship Id="rId6" Type="http://schemas.openxmlformats.org/officeDocument/2006/relationships/tags" Target="../tags/tag500.xml"/><Relationship Id="rId5" Type="http://schemas.openxmlformats.org/officeDocument/2006/relationships/tags" Target="../tags/tag499.xml"/><Relationship Id="rId4" Type="http://schemas.openxmlformats.org/officeDocument/2006/relationships/tags" Target="../tags/tag498.xml"/><Relationship Id="rId3" Type="http://schemas.openxmlformats.org/officeDocument/2006/relationships/tags" Target="../tags/tag497.xml"/><Relationship Id="rId2" Type="http://schemas.openxmlformats.org/officeDocument/2006/relationships/tags" Target="../tags/tag496.xml"/><Relationship Id="rId15" Type="http://schemas.openxmlformats.org/officeDocument/2006/relationships/slideLayout" Target="../slideLayouts/slideLayout21.xml"/><Relationship Id="rId14" Type="http://schemas.openxmlformats.org/officeDocument/2006/relationships/tags" Target="../tags/tag508.xml"/><Relationship Id="rId13" Type="http://schemas.openxmlformats.org/officeDocument/2006/relationships/tags" Target="../tags/tag507.xml"/><Relationship Id="rId12" Type="http://schemas.openxmlformats.org/officeDocument/2006/relationships/tags" Target="../tags/tag506.xml"/><Relationship Id="rId11" Type="http://schemas.openxmlformats.org/officeDocument/2006/relationships/tags" Target="../tags/tag505.xml"/><Relationship Id="rId10" Type="http://schemas.openxmlformats.org/officeDocument/2006/relationships/tags" Target="../tags/tag504.xml"/><Relationship Id="rId1" Type="http://schemas.openxmlformats.org/officeDocument/2006/relationships/tags" Target="../tags/tag49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515.xml"/><Relationship Id="rId8" Type="http://schemas.openxmlformats.org/officeDocument/2006/relationships/tags" Target="../tags/tag514.xml"/><Relationship Id="rId7" Type="http://schemas.openxmlformats.org/officeDocument/2006/relationships/image" Target="../media/image9.jpeg"/><Relationship Id="rId6" Type="http://schemas.openxmlformats.org/officeDocument/2006/relationships/tags" Target="../tags/tag513.xml"/><Relationship Id="rId5" Type="http://schemas.openxmlformats.org/officeDocument/2006/relationships/tags" Target="../tags/tag512.xml"/><Relationship Id="rId4" Type="http://schemas.openxmlformats.org/officeDocument/2006/relationships/tags" Target="../tags/tag511.xml"/><Relationship Id="rId3" Type="http://schemas.openxmlformats.org/officeDocument/2006/relationships/image" Target="../media/image8.jpeg"/><Relationship Id="rId2" Type="http://schemas.openxmlformats.org/officeDocument/2006/relationships/tags" Target="../tags/tag510.xml"/><Relationship Id="rId19" Type="http://schemas.openxmlformats.org/officeDocument/2006/relationships/slideLayout" Target="../slideLayouts/slideLayout22.xml"/><Relationship Id="rId18" Type="http://schemas.openxmlformats.org/officeDocument/2006/relationships/tags" Target="../tags/tag522.xml"/><Relationship Id="rId17" Type="http://schemas.openxmlformats.org/officeDocument/2006/relationships/tags" Target="../tags/tag521.xml"/><Relationship Id="rId16" Type="http://schemas.openxmlformats.org/officeDocument/2006/relationships/tags" Target="../tags/tag520.xml"/><Relationship Id="rId15" Type="http://schemas.openxmlformats.org/officeDocument/2006/relationships/image" Target="../media/image11.jpeg"/><Relationship Id="rId14" Type="http://schemas.openxmlformats.org/officeDocument/2006/relationships/tags" Target="../tags/tag519.xml"/><Relationship Id="rId13" Type="http://schemas.openxmlformats.org/officeDocument/2006/relationships/tags" Target="../tags/tag518.xml"/><Relationship Id="rId12" Type="http://schemas.openxmlformats.org/officeDocument/2006/relationships/tags" Target="../tags/tag517.xml"/><Relationship Id="rId11" Type="http://schemas.openxmlformats.org/officeDocument/2006/relationships/image" Target="../media/image10.jpeg"/><Relationship Id="rId10" Type="http://schemas.openxmlformats.org/officeDocument/2006/relationships/tags" Target="../tags/tag516.xml"/><Relationship Id="rId1" Type="http://schemas.openxmlformats.org/officeDocument/2006/relationships/tags" Target="../tags/tag50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531.xml"/><Relationship Id="rId8" Type="http://schemas.openxmlformats.org/officeDocument/2006/relationships/tags" Target="../tags/tag530.xml"/><Relationship Id="rId7" Type="http://schemas.openxmlformats.org/officeDocument/2006/relationships/tags" Target="../tags/tag529.xml"/><Relationship Id="rId6" Type="http://schemas.openxmlformats.org/officeDocument/2006/relationships/tags" Target="../tags/tag528.xml"/><Relationship Id="rId5" Type="http://schemas.openxmlformats.org/officeDocument/2006/relationships/tags" Target="../tags/tag527.xml"/><Relationship Id="rId4" Type="http://schemas.openxmlformats.org/officeDocument/2006/relationships/tags" Target="../tags/tag526.xml"/><Relationship Id="rId3" Type="http://schemas.openxmlformats.org/officeDocument/2006/relationships/tags" Target="../tags/tag525.xml"/><Relationship Id="rId2" Type="http://schemas.openxmlformats.org/officeDocument/2006/relationships/tags" Target="../tags/tag524.xml"/><Relationship Id="rId19" Type="http://schemas.openxmlformats.org/officeDocument/2006/relationships/slideLayout" Target="../slideLayouts/slideLayout23.xml"/><Relationship Id="rId18" Type="http://schemas.openxmlformats.org/officeDocument/2006/relationships/tags" Target="../tags/tag540.xml"/><Relationship Id="rId17" Type="http://schemas.openxmlformats.org/officeDocument/2006/relationships/tags" Target="../tags/tag539.xml"/><Relationship Id="rId16" Type="http://schemas.openxmlformats.org/officeDocument/2006/relationships/tags" Target="../tags/tag538.xml"/><Relationship Id="rId15" Type="http://schemas.openxmlformats.org/officeDocument/2006/relationships/tags" Target="../tags/tag537.xml"/><Relationship Id="rId14" Type="http://schemas.openxmlformats.org/officeDocument/2006/relationships/tags" Target="../tags/tag536.xml"/><Relationship Id="rId13" Type="http://schemas.openxmlformats.org/officeDocument/2006/relationships/tags" Target="../tags/tag535.xml"/><Relationship Id="rId12" Type="http://schemas.openxmlformats.org/officeDocument/2006/relationships/tags" Target="../tags/tag534.xml"/><Relationship Id="rId11" Type="http://schemas.openxmlformats.org/officeDocument/2006/relationships/tags" Target="../tags/tag533.xml"/><Relationship Id="rId10" Type="http://schemas.openxmlformats.org/officeDocument/2006/relationships/tags" Target="../tags/tag532.xml"/><Relationship Id="rId1" Type="http://schemas.openxmlformats.org/officeDocument/2006/relationships/tags" Target="../tags/tag52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543.xml"/><Relationship Id="rId2" Type="http://schemas.openxmlformats.org/officeDocument/2006/relationships/tags" Target="../tags/tag542.xml"/><Relationship Id="rId1" Type="http://schemas.openxmlformats.org/officeDocument/2006/relationships/tags" Target="../tags/tag54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550.xml"/><Relationship Id="rId8" Type="http://schemas.openxmlformats.org/officeDocument/2006/relationships/image" Target="../media/image13.svg"/><Relationship Id="rId7" Type="http://schemas.openxmlformats.org/officeDocument/2006/relationships/image" Target="../media/image12.png"/><Relationship Id="rId6" Type="http://schemas.openxmlformats.org/officeDocument/2006/relationships/tags" Target="../tags/tag549.xml"/><Relationship Id="rId5" Type="http://schemas.openxmlformats.org/officeDocument/2006/relationships/tags" Target="../tags/tag548.xml"/><Relationship Id="rId4" Type="http://schemas.openxmlformats.org/officeDocument/2006/relationships/tags" Target="../tags/tag547.xml"/><Relationship Id="rId3" Type="http://schemas.openxmlformats.org/officeDocument/2006/relationships/tags" Target="../tags/tag546.xml"/><Relationship Id="rId21" Type="http://schemas.openxmlformats.org/officeDocument/2006/relationships/slideLayout" Target="../slideLayouts/slideLayout24.xml"/><Relationship Id="rId20" Type="http://schemas.openxmlformats.org/officeDocument/2006/relationships/tags" Target="../tags/tag557.xml"/><Relationship Id="rId2" Type="http://schemas.openxmlformats.org/officeDocument/2006/relationships/tags" Target="../tags/tag545.xml"/><Relationship Id="rId19" Type="http://schemas.openxmlformats.org/officeDocument/2006/relationships/tags" Target="../tags/tag556.xml"/><Relationship Id="rId18" Type="http://schemas.openxmlformats.org/officeDocument/2006/relationships/image" Target="../media/image17.svg"/><Relationship Id="rId17" Type="http://schemas.openxmlformats.org/officeDocument/2006/relationships/image" Target="../media/image16.png"/><Relationship Id="rId16" Type="http://schemas.openxmlformats.org/officeDocument/2006/relationships/tags" Target="../tags/tag555.xml"/><Relationship Id="rId15" Type="http://schemas.openxmlformats.org/officeDocument/2006/relationships/tags" Target="../tags/tag554.xml"/><Relationship Id="rId14" Type="http://schemas.openxmlformats.org/officeDocument/2006/relationships/tags" Target="../tags/tag553.xml"/><Relationship Id="rId13" Type="http://schemas.openxmlformats.org/officeDocument/2006/relationships/image" Target="../media/image15.svg"/><Relationship Id="rId12" Type="http://schemas.openxmlformats.org/officeDocument/2006/relationships/image" Target="../media/image14.png"/><Relationship Id="rId11" Type="http://schemas.openxmlformats.org/officeDocument/2006/relationships/tags" Target="../tags/tag552.xml"/><Relationship Id="rId10" Type="http://schemas.openxmlformats.org/officeDocument/2006/relationships/tags" Target="../tags/tag551.xml"/><Relationship Id="rId1" Type="http://schemas.openxmlformats.org/officeDocument/2006/relationships/tags" Target="../tags/tag54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tags" Target="../tags/tag564.xml"/><Relationship Id="rId7" Type="http://schemas.openxmlformats.org/officeDocument/2006/relationships/tags" Target="../tags/tag563.xml"/><Relationship Id="rId6" Type="http://schemas.openxmlformats.org/officeDocument/2006/relationships/tags" Target="../tags/tag562.xml"/><Relationship Id="rId5" Type="http://schemas.openxmlformats.org/officeDocument/2006/relationships/tags" Target="../tags/tag561.xml"/><Relationship Id="rId4" Type="http://schemas.openxmlformats.org/officeDocument/2006/relationships/image" Target="../media/image18.jpeg"/><Relationship Id="rId3" Type="http://schemas.openxmlformats.org/officeDocument/2006/relationships/tags" Target="../tags/tag560.xml"/><Relationship Id="rId2" Type="http://schemas.openxmlformats.org/officeDocument/2006/relationships/tags" Target="../tags/tag559.xml"/><Relationship Id="rId13" Type="http://schemas.openxmlformats.org/officeDocument/2006/relationships/slideLayout" Target="../slideLayouts/slideLayout25.xml"/><Relationship Id="rId12" Type="http://schemas.openxmlformats.org/officeDocument/2006/relationships/tags" Target="../tags/tag567.xml"/><Relationship Id="rId11" Type="http://schemas.openxmlformats.org/officeDocument/2006/relationships/tags" Target="../tags/tag566.xml"/><Relationship Id="rId10" Type="http://schemas.openxmlformats.org/officeDocument/2006/relationships/tags" Target="../tags/tag565.xml"/><Relationship Id="rId1" Type="http://schemas.openxmlformats.org/officeDocument/2006/relationships/tags" Target="../tags/tag558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574.xml"/><Relationship Id="rId8" Type="http://schemas.openxmlformats.org/officeDocument/2006/relationships/image" Target="../media/image13.svg"/><Relationship Id="rId7" Type="http://schemas.openxmlformats.org/officeDocument/2006/relationships/image" Target="../media/image12.png"/><Relationship Id="rId6" Type="http://schemas.openxmlformats.org/officeDocument/2006/relationships/tags" Target="../tags/tag573.xml"/><Relationship Id="rId5" Type="http://schemas.openxmlformats.org/officeDocument/2006/relationships/tags" Target="../tags/tag572.xml"/><Relationship Id="rId4" Type="http://schemas.openxmlformats.org/officeDocument/2006/relationships/tags" Target="../tags/tag571.xml"/><Relationship Id="rId3" Type="http://schemas.openxmlformats.org/officeDocument/2006/relationships/tags" Target="../tags/tag570.xml"/><Relationship Id="rId2" Type="http://schemas.openxmlformats.org/officeDocument/2006/relationships/tags" Target="../tags/tag569.xml"/><Relationship Id="rId16" Type="http://schemas.openxmlformats.org/officeDocument/2006/relationships/slideLayout" Target="../slideLayouts/slideLayout26.xml"/><Relationship Id="rId15" Type="http://schemas.openxmlformats.org/officeDocument/2006/relationships/tags" Target="../tags/tag578.xml"/><Relationship Id="rId14" Type="http://schemas.openxmlformats.org/officeDocument/2006/relationships/tags" Target="../tags/tag577.xml"/><Relationship Id="rId13" Type="http://schemas.openxmlformats.org/officeDocument/2006/relationships/image" Target="../media/image15.svg"/><Relationship Id="rId12" Type="http://schemas.openxmlformats.org/officeDocument/2006/relationships/image" Target="../media/image14.png"/><Relationship Id="rId11" Type="http://schemas.openxmlformats.org/officeDocument/2006/relationships/tags" Target="../tags/tag576.xml"/><Relationship Id="rId10" Type="http://schemas.openxmlformats.org/officeDocument/2006/relationships/tags" Target="../tags/tag575.xml"/><Relationship Id="rId1" Type="http://schemas.openxmlformats.org/officeDocument/2006/relationships/tags" Target="../tags/tag56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17.xml"/><Relationship Id="rId8" Type="http://schemas.openxmlformats.org/officeDocument/2006/relationships/tags" Target="../tags/tag416.xml"/><Relationship Id="rId7" Type="http://schemas.openxmlformats.org/officeDocument/2006/relationships/tags" Target="../tags/tag415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3" Type="http://schemas.openxmlformats.org/officeDocument/2006/relationships/tags" Target="../tags/tag411.xml"/><Relationship Id="rId22" Type="http://schemas.openxmlformats.org/officeDocument/2006/relationships/slideLayout" Target="../slideLayouts/slideLayout13.xml"/><Relationship Id="rId21" Type="http://schemas.openxmlformats.org/officeDocument/2006/relationships/tags" Target="../tags/tag429.xml"/><Relationship Id="rId20" Type="http://schemas.openxmlformats.org/officeDocument/2006/relationships/tags" Target="../tags/tag428.xml"/><Relationship Id="rId2" Type="http://schemas.openxmlformats.org/officeDocument/2006/relationships/tags" Target="../tags/tag410.xml"/><Relationship Id="rId19" Type="http://schemas.openxmlformats.org/officeDocument/2006/relationships/tags" Target="../tags/tag427.xml"/><Relationship Id="rId18" Type="http://schemas.openxmlformats.org/officeDocument/2006/relationships/tags" Target="../tags/tag426.xml"/><Relationship Id="rId17" Type="http://schemas.openxmlformats.org/officeDocument/2006/relationships/tags" Target="../tags/tag425.xml"/><Relationship Id="rId16" Type="http://schemas.openxmlformats.org/officeDocument/2006/relationships/tags" Target="../tags/tag424.xml"/><Relationship Id="rId15" Type="http://schemas.openxmlformats.org/officeDocument/2006/relationships/tags" Target="../tags/tag423.xml"/><Relationship Id="rId14" Type="http://schemas.openxmlformats.org/officeDocument/2006/relationships/tags" Target="../tags/tag422.xml"/><Relationship Id="rId13" Type="http://schemas.openxmlformats.org/officeDocument/2006/relationships/tags" Target="../tags/tag421.xml"/><Relationship Id="rId12" Type="http://schemas.openxmlformats.org/officeDocument/2006/relationships/tags" Target="../tags/tag420.xml"/><Relationship Id="rId11" Type="http://schemas.openxmlformats.org/officeDocument/2006/relationships/tags" Target="../tags/tag419.xml"/><Relationship Id="rId10" Type="http://schemas.openxmlformats.org/officeDocument/2006/relationships/tags" Target="../tags/tag418.xml"/><Relationship Id="rId1" Type="http://schemas.openxmlformats.org/officeDocument/2006/relationships/tags" Target="../tags/tag409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581.xml"/><Relationship Id="rId2" Type="http://schemas.openxmlformats.org/officeDocument/2006/relationships/tags" Target="../tags/tag580.xml"/><Relationship Id="rId1" Type="http://schemas.openxmlformats.org/officeDocument/2006/relationships/tags" Target="../tags/tag579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7.xml"/><Relationship Id="rId6" Type="http://schemas.openxmlformats.org/officeDocument/2006/relationships/tags" Target="../tags/tag587.xml"/><Relationship Id="rId5" Type="http://schemas.openxmlformats.org/officeDocument/2006/relationships/tags" Target="../tags/tag586.xml"/><Relationship Id="rId4" Type="http://schemas.openxmlformats.org/officeDocument/2006/relationships/tags" Target="../tags/tag585.xml"/><Relationship Id="rId3" Type="http://schemas.openxmlformats.org/officeDocument/2006/relationships/tags" Target="../tags/tag584.xml"/><Relationship Id="rId2" Type="http://schemas.openxmlformats.org/officeDocument/2006/relationships/tags" Target="../tags/tag583.xml"/><Relationship Id="rId1" Type="http://schemas.openxmlformats.org/officeDocument/2006/relationships/tags" Target="../tags/tag58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tags" Target="../tags/tag594.xml"/><Relationship Id="rId7" Type="http://schemas.openxmlformats.org/officeDocument/2006/relationships/tags" Target="../tags/tag593.xml"/><Relationship Id="rId6" Type="http://schemas.openxmlformats.org/officeDocument/2006/relationships/tags" Target="../tags/tag592.xml"/><Relationship Id="rId5" Type="http://schemas.openxmlformats.org/officeDocument/2006/relationships/tags" Target="../tags/tag591.xml"/><Relationship Id="rId4" Type="http://schemas.openxmlformats.org/officeDocument/2006/relationships/image" Target="../media/image20.jpeg"/><Relationship Id="rId3" Type="http://schemas.openxmlformats.org/officeDocument/2006/relationships/tags" Target="../tags/tag590.xml"/><Relationship Id="rId2" Type="http://schemas.openxmlformats.org/officeDocument/2006/relationships/tags" Target="../tags/tag589.xml"/><Relationship Id="rId13" Type="http://schemas.openxmlformats.org/officeDocument/2006/relationships/slideLayout" Target="../slideLayouts/slideLayout28.xml"/><Relationship Id="rId12" Type="http://schemas.openxmlformats.org/officeDocument/2006/relationships/tags" Target="../tags/tag597.xml"/><Relationship Id="rId11" Type="http://schemas.openxmlformats.org/officeDocument/2006/relationships/tags" Target="../tags/tag596.xml"/><Relationship Id="rId10" Type="http://schemas.openxmlformats.org/officeDocument/2006/relationships/tags" Target="../tags/tag595.xml"/><Relationship Id="rId1" Type="http://schemas.openxmlformats.org/officeDocument/2006/relationships/tags" Target="../tags/tag58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7" Type="http://schemas.openxmlformats.org/officeDocument/2006/relationships/tags" Target="../tags/tag603.xml"/><Relationship Id="rId6" Type="http://schemas.openxmlformats.org/officeDocument/2006/relationships/tags" Target="../tags/tag602.xml"/><Relationship Id="rId5" Type="http://schemas.openxmlformats.org/officeDocument/2006/relationships/tags" Target="../tags/tag601.xml"/><Relationship Id="rId4" Type="http://schemas.openxmlformats.org/officeDocument/2006/relationships/tags" Target="../tags/tag600.xml"/><Relationship Id="rId3" Type="http://schemas.openxmlformats.org/officeDocument/2006/relationships/image" Target="../media/image22.jpeg"/><Relationship Id="rId2" Type="http://schemas.openxmlformats.org/officeDocument/2006/relationships/tags" Target="../tags/tag599.xml"/><Relationship Id="rId1" Type="http://schemas.openxmlformats.org/officeDocument/2006/relationships/tags" Target="../tags/tag598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610.xml"/><Relationship Id="rId8" Type="http://schemas.openxmlformats.org/officeDocument/2006/relationships/tags" Target="../tags/tag609.xml"/><Relationship Id="rId7" Type="http://schemas.openxmlformats.org/officeDocument/2006/relationships/image" Target="../media/image24.jpeg"/><Relationship Id="rId6" Type="http://schemas.openxmlformats.org/officeDocument/2006/relationships/tags" Target="../tags/tag608.xml"/><Relationship Id="rId5" Type="http://schemas.openxmlformats.org/officeDocument/2006/relationships/tags" Target="../tags/tag607.xml"/><Relationship Id="rId4" Type="http://schemas.openxmlformats.org/officeDocument/2006/relationships/tags" Target="../tags/tag606.xml"/><Relationship Id="rId3" Type="http://schemas.openxmlformats.org/officeDocument/2006/relationships/image" Target="../media/image23.jpeg"/><Relationship Id="rId2" Type="http://schemas.openxmlformats.org/officeDocument/2006/relationships/tags" Target="../tags/tag605.xml"/><Relationship Id="rId19" Type="http://schemas.openxmlformats.org/officeDocument/2006/relationships/slideLayout" Target="../slideLayouts/slideLayout30.xml"/><Relationship Id="rId18" Type="http://schemas.openxmlformats.org/officeDocument/2006/relationships/tags" Target="../tags/tag617.xml"/><Relationship Id="rId17" Type="http://schemas.openxmlformats.org/officeDocument/2006/relationships/tags" Target="../tags/tag616.xml"/><Relationship Id="rId16" Type="http://schemas.openxmlformats.org/officeDocument/2006/relationships/tags" Target="../tags/tag615.xml"/><Relationship Id="rId15" Type="http://schemas.openxmlformats.org/officeDocument/2006/relationships/image" Target="../media/image26.jpeg"/><Relationship Id="rId14" Type="http://schemas.openxmlformats.org/officeDocument/2006/relationships/tags" Target="../tags/tag614.xml"/><Relationship Id="rId13" Type="http://schemas.openxmlformats.org/officeDocument/2006/relationships/tags" Target="../tags/tag613.xml"/><Relationship Id="rId12" Type="http://schemas.openxmlformats.org/officeDocument/2006/relationships/tags" Target="../tags/tag612.xml"/><Relationship Id="rId11" Type="http://schemas.openxmlformats.org/officeDocument/2006/relationships/image" Target="../media/image25.jpeg"/><Relationship Id="rId10" Type="http://schemas.openxmlformats.org/officeDocument/2006/relationships/tags" Target="../tags/tag611.xml"/><Relationship Id="rId1" Type="http://schemas.openxmlformats.org/officeDocument/2006/relationships/tags" Target="../tags/tag604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625.xml"/><Relationship Id="rId8" Type="http://schemas.openxmlformats.org/officeDocument/2006/relationships/tags" Target="../tags/tag624.xml"/><Relationship Id="rId7" Type="http://schemas.openxmlformats.org/officeDocument/2006/relationships/tags" Target="../tags/tag623.xml"/><Relationship Id="rId6" Type="http://schemas.openxmlformats.org/officeDocument/2006/relationships/tags" Target="../tags/tag622.xml"/><Relationship Id="rId5" Type="http://schemas.openxmlformats.org/officeDocument/2006/relationships/tags" Target="../tags/tag621.xml"/><Relationship Id="rId4" Type="http://schemas.openxmlformats.org/officeDocument/2006/relationships/tags" Target="../tags/tag620.xml"/><Relationship Id="rId3" Type="http://schemas.openxmlformats.org/officeDocument/2006/relationships/image" Target="../media/image27.jpeg"/><Relationship Id="rId2" Type="http://schemas.openxmlformats.org/officeDocument/2006/relationships/tags" Target="../tags/tag619.xml"/><Relationship Id="rId14" Type="http://schemas.openxmlformats.org/officeDocument/2006/relationships/slideLayout" Target="../slideLayouts/slideLayout31.xml"/><Relationship Id="rId13" Type="http://schemas.openxmlformats.org/officeDocument/2006/relationships/tags" Target="../tags/tag629.xml"/><Relationship Id="rId12" Type="http://schemas.openxmlformats.org/officeDocument/2006/relationships/tags" Target="../tags/tag628.xml"/><Relationship Id="rId11" Type="http://schemas.openxmlformats.org/officeDocument/2006/relationships/tags" Target="../tags/tag627.xml"/><Relationship Id="rId10" Type="http://schemas.openxmlformats.org/officeDocument/2006/relationships/tags" Target="../tags/tag626.xml"/><Relationship Id="rId1" Type="http://schemas.openxmlformats.org/officeDocument/2006/relationships/tags" Target="../tags/tag618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637.xml"/><Relationship Id="rId8" Type="http://schemas.openxmlformats.org/officeDocument/2006/relationships/tags" Target="../tags/tag636.xml"/><Relationship Id="rId7" Type="http://schemas.openxmlformats.org/officeDocument/2006/relationships/tags" Target="../tags/tag635.xml"/><Relationship Id="rId6" Type="http://schemas.openxmlformats.org/officeDocument/2006/relationships/tags" Target="../tags/tag634.xml"/><Relationship Id="rId5" Type="http://schemas.openxmlformats.org/officeDocument/2006/relationships/tags" Target="../tags/tag633.xml"/><Relationship Id="rId4" Type="http://schemas.openxmlformats.org/officeDocument/2006/relationships/tags" Target="../tags/tag632.xml"/><Relationship Id="rId3" Type="http://schemas.openxmlformats.org/officeDocument/2006/relationships/image" Target="../media/image28.jpeg"/><Relationship Id="rId2" Type="http://schemas.openxmlformats.org/officeDocument/2006/relationships/tags" Target="../tags/tag631.xml"/><Relationship Id="rId11" Type="http://schemas.openxmlformats.org/officeDocument/2006/relationships/slideLayout" Target="../slideLayouts/slideLayout32.xml"/><Relationship Id="rId10" Type="http://schemas.openxmlformats.org/officeDocument/2006/relationships/tags" Target="../tags/tag638.xml"/><Relationship Id="rId1" Type="http://schemas.openxmlformats.org/officeDocument/2006/relationships/tags" Target="../tags/tag630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641.xml"/><Relationship Id="rId2" Type="http://schemas.openxmlformats.org/officeDocument/2006/relationships/tags" Target="../tags/tag640.xml"/><Relationship Id="rId1" Type="http://schemas.openxmlformats.org/officeDocument/2006/relationships/tags" Target="../tags/tag639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649.xml"/><Relationship Id="rId8" Type="http://schemas.openxmlformats.org/officeDocument/2006/relationships/tags" Target="../tags/tag648.xml"/><Relationship Id="rId7" Type="http://schemas.openxmlformats.org/officeDocument/2006/relationships/tags" Target="../tags/tag647.xml"/><Relationship Id="rId6" Type="http://schemas.openxmlformats.org/officeDocument/2006/relationships/tags" Target="../tags/tag646.xml"/><Relationship Id="rId5" Type="http://schemas.openxmlformats.org/officeDocument/2006/relationships/tags" Target="../tags/tag645.xml"/><Relationship Id="rId4" Type="http://schemas.openxmlformats.org/officeDocument/2006/relationships/tags" Target="../tags/tag644.xml"/><Relationship Id="rId3" Type="http://schemas.openxmlformats.org/officeDocument/2006/relationships/image" Target="../media/image29.jpeg"/><Relationship Id="rId2" Type="http://schemas.openxmlformats.org/officeDocument/2006/relationships/tags" Target="../tags/tag643.xml"/><Relationship Id="rId14" Type="http://schemas.openxmlformats.org/officeDocument/2006/relationships/slideLayout" Target="../slideLayouts/slideLayout33.xml"/><Relationship Id="rId13" Type="http://schemas.openxmlformats.org/officeDocument/2006/relationships/tags" Target="../tags/tag653.xml"/><Relationship Id="rId12" Type="http://schemas.openxmlformats.org/officeDocument/2006/relationships/tags" Target="../tags/tag652.xml"/><Relationship Id="rId11" Type="http://schemas.openxmlformats.org/officeDocument/2006/relationships/tags" Target="../tags/tag651.xml"/><Relationship Id="rId10" Type="http://schemas.openxmlformats.org/officeDocument/2006/relationships/tags" Target="../tags/tag650.xml"/><Relationship Id="rId1" Type="http://schemas.openxmlformats.org/officeDocument/2006/relationships/tags" Target="../tags/tag642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660.xml"/><Relationship Id="rId8" Type="http://schemas.openxmlformats.org/officeDocument/2006/relationships/tags" Target="../tags/tag659.xml"/><Relationship Id="rId7" Type="http://schemas.openxmlformats.org/officeDocument/2006/relationships/tags" Target="../tags/tag658.xml"/><Relationship Id="rId6" Type="http://schemas.openxmlformats.org/officeDocument/2006/relationships/tags" Target="../tags/tag65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3" Type="http://schemas.openxmlformats.org/officeDocument/2006/relationships/tags" Target="../tags/tag656.xml"/><Relationship Id="rId21" Type="http://schemas.openxmlformats.org/officeDocument/2006/relationships/slideLayout" Target="../slideLayouts/slideLayout34.xml"/><Relationship Id="rId20" Type="http://schemas.openxmlformats.org/officeDocument/2006/relationships/tags" Target="../tags/tag667.xml"/><Relationship Id="rId2" Type="http://schemas.openxmlformats.org/officeDocument/2006/relationships/tags" Target="../tags/tag655.xml"/><Relationship Id="rId19" Type="http://schemas.openxmlformats.org/officeDocument/2006/relationships/tags" Target="../tags/tag666.xml"/><Relationship Id="rId18" Type="http://schemas.openxmlformats.org/officeDocument/2006/relationships/tags" Target="../tags/tag665.xml"/><Relationship Id="rId17" Type="http://schemas.openxmlformats.org/officeDocument/2006/relationships/image" Target="../media/image17.svg"/><Relationship Id="rId16" Type="http://schemas.openxmlformats.org/officeDocument/2006/relationships/image" Target="../media/image16.png"/><Relationship Id="rId15" Type="http://schemas.openxmlformats.org/officeDocument/2006/relationships/tags" Target="../tags/tag664.xml"/><Relationship Id="rId14" Type="http://schemas.openxmlformats.org/officeDocument/2006/relationships/tags" Target="../tags/tag663.xml"/><Relationship Id="rId13" Type="http://schemas.openxmlformats.org/officeDocument/2006/relationships/tags" Target="../tags/tag662.xml"/><Relationship Id="rId12" Type="http://schemas.openxmlformats.org/officeDocument/2006/relationships/tags" Target="../tags/tag661.xml"/><Relationship Id="rId11" Type="http://schemas.openxmlformats.org/officeDocument/2006/relationships/image" Target="../media/image15.svg"/><Relationship Id="rId10" Type="http://schemas.openxmlformats.org/officeDocument/2006/relationships/image" Target="../media/image14.png"/><Relationship Id="rId1" Type="http://schemas.openxmlformats.org/officeDocument/2006/relationships/tags" Target="../tags/tag65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432.xml"/><Relationship Id="rId2" Type="http://schemas.openxmlformats.org/officeDocument/2006/relationships/tags" Target="../tags/tag431.xml"/><Relationship Id="rId1" Type="http://schemas.openxmlformats.org/officeDocument/2006/relationships/tags" Target="../tags/tag430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670.xml"/><Relationship Id="rId2" Type="http://schemas.openxmlformats.org/officeDocument/2006/relationships/tags" Target="../tags/tag669.xml"/><Relationship Id="rId1" Type="http://schemas.openxmlformats.org/officeDocument/2006/relationships/tags" Target="../tags/tag66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40.xml"/><Relationship Id="rId8" Type="http://schemas.openxmlformats.org/officeDocument/2006/relationships/tags" Target="../tags/tag439.xml"/><Relationship Id="rId7" Type="http://schemas.openxmlformats.org/officeDocument/2006/relationships/tags" Target="../tags/tag438.xml"/><Relationship Id="rId6" Type="http://schemas.openxmlformats.org/officeDocument/2006/relationships/tags" Target="../tags/tag437.xml"/><Relationship Id="rId5" Type="http://schemas.openxmlformats.org/officeDocument/2006/relationships/tags" Target="../tags/tag436.xml"/><Relationship Id="rId4" Type="http://schemas.openxmlformats.org/officeDocument/2006/relationships/tags" Target="../tags/tag435.xml"/><Relationship Id="rId3" Type="http://schemas.openxmlformats.org/officeDocument/2006/relationships/image" Target="../media/image1.jpeg"/><Relationship Id="rId2" Type="http://schemas.openxmlformats.org/officeDocument/2006/relationships/tags" Target="../tags/tag434.xml"/><Relationship Id="rId11" Type="http://schemas.openxmlformats.org/officeDocument/2006/relationships/slideLayout" Target="../slideLayouts/slideLayout14.xml"/><Relationship Id="rId10" Type="http://schemas.openxmlformats.org/officeDocument/2006/relationships/tags" Target="../tags/tag441.xml"/><Relationship Id="rId1" Type="http://schemas.openxmlformats.org/officeDocument/2006/relationships/tags" Target="../tags/tag43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openxmlformats.org/officeDocument/2006/relationships/tags" Target="../tags/tag448.xml"/><Relationship Id="rId7" Type="http://schemas.openxmlformats.org/officeDocument/2006/relationships/tags" Target="../tags/tag447.xml"/><Relationship Id="rId6" Type="http://schemas.openxmlformats.org/officeDocument/2006/relationships/tags" Target="../tags/tag446.xml"/><Relationship Id="rId5" Type="http://schemas.openxmlformats.org/officeDocument/2006/relationships/tags" Target="../tags/tag445.xml"/><Relationship Id="rId4" Type="http://schemas.openxmlformats.org/officeDocument/2006/relationships/image" Target="../media/image2.jpeg"/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3" Type="http://schemas.openxmlformats.org/officeDocument/2006/relationships/slideLayout" Target="../slideLayouts/slideLayout15.xml"/><Relationship Id="rId12" Type="http://schemas.openxmlformats.org/officeDocument/2006/relationships/tags" Target="../tags/tag451.xml"/><Relationship Id="rId11" Type="http://schemas.openxmlformats.org/officeDocument/2006/relationships/tags" Target="../tags/tag450.xml"/><Relationship Id="rId10" Type="http://schemas.openxmlformats.org/officeDocument/2006/relationships/tags" Target="../tags/tag449.xml"/><Relationship Id="rId1" Type="http://schemas.openxmlformats.org/officeDocument/2006/relationships/tags" Target="../tags/tag44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tags" Target="../tags/tag459.xml"/><Relationship Id="rId7" Type="http://schemas.openxmlformats.org/officeDocument/2006/relationships/tags" Target="../tags/tag458.xml"/><Relationship Id="rId6" Type="http://schemas.openxmlformats.org/officeDocument/2006/relationships/tags" Target="../tags/tag457.xml"/><Relationship Id="rId5" Type="http://schemas.openxmlformats.org/officeDocument/2006/relationships/tags" Target="../tags/tag456.xml"/><Relationship Id="rId4" Type="http://schemas.openxmlformats.org/officeDocument/2006/relationships/tags" Target="../tags/tag455.xml"/><Relationship Id="rId3" Type="http://schemas.openxmlformats.org/officeDocument/2006/relationships/tags" Target="../tags/tag454.xml"/><Relationship Id="rId2" Type="http://schemas.openxmlformats.org/officeDocument/2006/relationships/tags" Target="../tags/tag453.xml"/><Relationship Id="rId1" Type="http://schemas.openxmlformats.org/officeDocument/2006/relationships/tags" Target="../tags/tag45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462.xml"/><Relationship Id="rId2" Type="http://schemas.openxmlformats.org/officeDocument/2006/relationships/tags" Target="../tags/tag461.xml"/><Relationship Id="rId1" Type="http://schemas.openxmlformats.org/officeDocument/2006/relationships/tags" Target="../tags/tag46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470.xml"/><Relationship Id="rId7" Type="http://schemas.openxmlformats.org/officeDocument/2006/relationships/tags" Target="../tags/tag469.xml"/><Relationship Id="rId6" Type="http://schemas.openxmlformats.org/officeDocument/2006/relationships/tags" Target="../tags/tag468.xml"/><Relationship Id="rId5" Type="http://schemas.openxmlformats.org/officeDocument/2006/relationships/tags" Target="../tags/tag467.xml"/><Relationship Id="rId4" Type="http://schemas.openxmlformats.org/officeDocument/2006/relationships/tags" Target="../tags/tag466.xml"/><Relationship Id="rId3" Type="http://schemas.openxmlformats.org/officeDocument/2006/relationships/tags" Target="../tags/tag465.xml"/><Relationship Id="rId2" Type="http://schemas.openxmlformats.org/officeDocument/2006/relationships/tags" Target="../tags/tag464.xml"/><Relationship Id="rId1" Type="http://schemas.openxmlformats.org/officeDocument/2006/relationships/tags" Target="../tags/tag463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475.xml"/><Relationship Id="rId5" Type="http://schemas.openxmlformats.org/officeDocument/2006/relationships/tags" Target="../tags/tag474.xml"/><Relationship Id="rId4" Type="http://schemas.openxmlformats.org/officeDocument/2006/relationships/tags" Target="../tags/tag473.xml"/><Relationship Id="rId3" Type="http://schemas.openxmlformats.org/officeDocument/2006/relationships/image" Target="../media/image4.jpeg"/><Relationship Id="rId2" Type="http://schemas.openxmlformats.org/officeDocument/2006/relationships/tags" Target="../tags/tag472.xml"/><Relationship Id="rId1" Type="http://schemas.openxmlformats.org/officeDocument/2006/relationships/tags" Target="../tags/tag4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7827585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2025/12/12</a:t>
            </a:r>
            <a:endParaRPr lang="en-US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7826049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竞品调研报告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875650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汇报人</a:t>
            </a:r>
            <a:r>
              <a:rPr lang="en-US" altLang="zh-CN"/>
              <a:t>: </a:t>
            </a:r>
            <a:r>
              <a:rPr lang="zh-CN" altLang="en-US"/>
              <a:t>××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调研维度与指标体系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2ceb5460-d6d9-11f0-9ee5-4e32319ef154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t="476" b="476"/>
          <a:stretch>
            <a:fillRect/>
          </a:stretch>
        </p:blipFill>
        <p:spPr>
          <a:xfrm>
            <a:off x="609600" y="1524000"/>
            <a:ext cx="5334000" cy="2032000"/>
          </a:xfrm>
          <a:custGeom>
            <a:avLst/>
            <a:gdLst>
              <a:gd name="connisteX0" fmla="*/ 0 w 5334000"/>
              <a:gd name="connsiteY0" fmla="*/ 203200 h 2032000"/>
              <a:gd name="connisteX1" fmla="*/ 203200 w 5334000"/>
              <a:gd name="connsiteY1" fmla="*/ 0 h 2032000"/>
              <a:gd name="connisteX2" fmla="*/ 5130800 w 5334000"/>
              <a:gd name="connsiteY2" fmla="*/ 0 h 2032000"/>
              <a:gd name="connisteX3" fmla="*/ 5334000 w 5334000"/>
              <a:gd name="connsiteY3" fmla="*/ 203200 h 2032000"/>
              <a:gd name="connisteX4" fmla="*/ 5334000 w 5334000"/>
              <a:gd name="connsiteY4" fmla="*/ 2032000 h 2032000"/>
              <a:gd name="connisteX5" fmla="*/ 0 w 5334000"/>
              <a:gd name="connsiteY5" fmla="*/ 2032000 h 2032000"/>
              <a:gd name="connisteX6" fmla="*/ 0 w 53340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6大核心调研维度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构建产品功能、技术能力、商业化模式、运营策略、用户口碑、团队与资本6大维度分析框架，全面覆盖竞品核心竞争力与发展潜力。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2ceb5422-d6d9-11f0-9ee5-4e32319ef154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t="476" b="476"/>
          <a:stretch>
            <a:fillRect/>
          </a:stretch>
        </p:blipFill>
        <p:spPr>
          <a:xfrm>
            <a:off x="6248400" y="1524000"/>
            <a:ext cx="5334000" cy="2032000"/>
          </a:xfrm>
          <a:custGeom>
            <a:avLst/>
            <a:gdLst>
              <a:gd name="connisteX0" fmla="*/ 0 w 5334000"/>
              <a:gd name="connsiteY0" fmla="*/ 203200 h 2032000"/>
              <a:gd name="connisteX1" fmla="*/ 203200 w 5334000"/>
              <a:gd name="connsiteY1" fmla="*/ 0 h 2032000"/>
              <a:gd name="connisteX2" fmla="*/ 5130800 w 5334000"/>
              <a:gd name="connsiteY2" fmla="*/ 0 h 2032000"/>
              <a:gd name="connisteX3" fmla="*/ 5334000 w 5334000"/>
              <a:gd name="connsiteY3" fmla="*/ 203200 h 2032000"/>
              <a:gd name="connisteX4" fmla="*/ 5334000 w 5334000"/>
              <a:gd name="connsiteY4" fmla="*/ 2032000 h 2032000"/>
              <a:gd name="connisteX5" fmla="*/ 0 w 5334000"/>
              <a:gd name="connsiteY5" fmla="*/ 2032000 h 2032000"/>
              <a:gd name="connisteX6" fmla="*/ 0 w 53340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32项核心指标明细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 lnSpcReduction="20000"/>
          </a:bodyPr>
          <a:p>
            <a:r>
              <a:rPr lang="zh-CN" altLang="en-US"/>
              <a:t>产品功能：多渠道接入、智能问答、工单管理、客户分层、数据看板、合规安全等；技术能力：智能问答准确率、意图识别覆盖率、大模型接入情况等；商业化模式：定价策略、客单价、付费转化率、增值服务等；运营策略：获客渠道、客户成功体系、品牌营销等；用户口碑：功能满意度、续费率、NPS值等；团队与资本：研发规模、专利数量、融资情况等。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调研维度与指标体系</a:t>
            </a:r>
            <a:endParaRPr lang="zh-CN" altLang="en-US"/>
          </a:p>
        </p:txBody>
      </p:sp>
      <p:pic>
        <p:nvPicPr>
          <p:cNvPr id="3" name="内容占位符 2" descr="2e18bcb7-d6d9-11f0-ad1e-b61ab1f2b7a0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l="1351" r="1351"/>
          <a:stretch>
            <a:fillRect/>
          </a:stretch>
        </p:blipFill>
        <p:spPr>
          <a:xfrm>
            <a:off x="6096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科学调研方法保障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产品功能：试用体验、功能清单对比、API接口文档分析；技术能力：白皮书解读、第三方测评、专家访谈；商业化模式：官网定价对比、销售咨询、客户账单调研；运营策略：营销物料分析、社群观察、客户成功团队访谈；用户口碑：第三方平台评价、500份问卷调研；团队资本：工商信息、融资新闻、专利查询，多方法结合确保调研全面精准。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7826049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竞品核心维度深度分析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826561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03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产品功能矩阵对比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多渠道接入能力差异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头部竞品如智齿科技支持20+全渠道接入，Udesk电商平台接入需额外付费；自身产品仅覆盖主流电商渠道+微信，无电话及国际渠道，与环信的国际线路优势差距显著。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91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智能问答功能差距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7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智齿、Udesk等头部厂商支持10+/8+轮多轮对话，接入大模型后准确率达90%+；自身产品仅支持3轮以内单轮对话，意图识别覆盖率72%，低于行业均值11个百分点，且无大模型赋能。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工单管理体系短板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3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环信、智齿具备政企级/SLA工单管控及跨部门流转能力，逸创主打售后工单闭环；自身产品仅有基础派单功能，缺乏SLA管控与跨部门协同，无法满足中型客户流程化管理需求。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7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5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合规安全能力不足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6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头部厂商均通过等保三级、ISO27001认证，环信更具备军工级安全资质；自身产品仅基础网络安全认证，无等保三级及本地化部署方案，难以进入政企及中大型客户市场。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技术能力对比分析</a:t>
            </a:r>
            <a:endParaRPr lang="zh-CN" altLang="en-US"/>
          </a:p>
        </p:txBody>
      </p:sp>
      <p:pic>
        <p:nvPicPr>
          <p:cNvPr id="3" name="图片占位符 2" descr="2ceb40e7-d6d9-11f0-9ee5-4e32319ef154"/>
          <p:cNvPicPr>
            <a:picLocks noChangeAspect="1"/>
          </p:cNvPicPr>
          <p:nvPr>
            <p:ph type="pic" idx="16394"/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21844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AI核心指标行业差距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智能问答准确率：智齿92%、Udesk90%，行业均值85%，自身产品78%；多轮对话支持：头部厂商8+轮，自身3轮以内；大模型接入率：75%厂商已接入，自身尚未接入，技术代差明显。</a:t>
            </a:r>
            <a:endParaRPr lang="zh-CN" altLang="en-US"/>
          </a:p>
        </p:txBody>
      </p:sp>
      <p:pic>
        <p:nvPicPr>
          <p:cNvPr id="6" name="图片占位符 5" descr="2ceb4358-d6d9-11f0-9ee5-4e32319ef154"/>
          <p:cNvPicPr>
            <a:picLocks noChangeAspect="1"/>
          </p:cNvPicPr>
          <p:nvPr>
            <p:ph type="pic" idx="16395"/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6324600" y="21844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多模态交互支持度不足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65%厂商支持语音/文字/图片多模态交互，智齿、Udesk已覆盖视频能力；自身产品仅支持文字/图片，语音交互完全缺失，无法满足客户多媒体咨询需求。</a:t>
            </a:r>
            <a:endParaRPr lang="zh-CN" altLang="en-US" sz="1400"/>
          </a:p>
        </p:txBody>
      </p:sp>
      <p:pic>
        <p:nvPicPr>
          <p:cNvPr id="9" name="图片占位符 8" descr="2ceb4033-d6d9-11f0-9ee5-4e32319ef154"/>
          <p:cNvPicPr>
            <a:picLocks noChangeAspect="1"/>
          </p:cNvPicPr>
          <p:nvPr>
            <p:ph type="pic" idx="16396"/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609600" y="4368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数据安全部署能力薄弱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智齿、Udesk、环信支持私有化/本地化部署，环信提供涉密数据隔离方案；自身产品仅SaaS部署，无私有化选项，数据安全合规性无法满足中大型企业尤其是政企客户要求。</a:t>
            </a:r>
            <a:endParaRPr lang="zh-CN" altLang="en-US"/>
          </a:p>
        </p:txBody>
      </p:sp>
      <p:pic>
        <p:nvPicPr>
          <p:cNvPr id="12" name="图片占位符 11" descr="2ceb4029-d6d9-11f0-9ee5-4e32319ef154"/>
          <p:cNvPicPr>
            <a:picLocks noChangeAspect="1"/>
          </p:cNvPicPr>
          <p:nvPr>
            <p:ph type="pic" idx="16397"/>
            <p:custDataLst>
              <p:tags r:id="rId14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6324600" y="4368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2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系统稳定性待提升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/>
            <p:custDataLst>
              <p:tags r:id="rId17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 sz="1400"/>
              <a:t>头部厂商服务可用性达99.9%以上（智齿、环信99.99%），可保障大促峰值稳定；自身产品可用性99.8%，曾出现大促宕机，影响客户服务连续性。</a:t>
            </a:r>
            <a:endParaRPr lang="zh-CN" altLang="en-US" sz="1400"/>
          </a:p>
        </p:txBody>
      </p:sp>
    </p:spTree>
    <p:custDataLst>
      <p:tags r:id="rId18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商业化模式对比分析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8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定价策略与客单价差异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头部厂商采用“版本+坐席+定制化”混合定价，智齿中型客户客单价5-20万元，环信政企定制化超百万；自身产品仅“版本+坐席”定价，无中型客户方案，客单价最高1.5万元，远低于行业水平。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9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增值服务营收贡献差距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环信增值服务占比40%，智齿30%，核心为安全部署、AI定制等高溢价服务；自身增值服务仅占5%，且仅有大促临时扩容1项，缺乏高价值服务模块，营收结构单一。</a:t>
            </a:r>
            <a:endParaRPr lang="zh-CN" altLang="en-US" sz="1400"/>
          </a:p>
        </p:txBody>
      </p:sp>
      <p:sp>
        <p:nvSpPr>
          <p:cNvPr id="11" name="装饰  9"/>
          <p:cNvSpPr>
            <a:spLocks noGrp="1"/>
          </p:cNvSpPr>
          <p:nvPr>
            <p:ph type="body" idx="16400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4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2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客户结构与营收质量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智齿、Udesk大客户营收占比55%+，环信达75%；自身产品95%依赖中小微电商客户，中型客户占比不足3%，无大客户收入，抗风险能力弱，营收天花板明显。</a:t>
            </a:r>
            <a:endParaRPr lang="zh-CN" altLang="en-US" sz="1400"/>
          </a:p>
        </p:txBody>
      </p:sp>
      <p:sp>
        <p:nvSpPr>
          <p:cNvPr id="15" name="装饰  3"/>
          <p:cNvSpPr>
            <a:spLocks noGrp="1"/>
          </p:cNvSpPr>
          <p:nvPr>
            <p:ph type="body" idx="16401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7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5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付费模式灵活性不足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6"/>
            <p:custDataLst>
              <p:tags r:id="rId17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钉钉、逸创支持月付，头部厂商提供年付/季付/长期合约；自身产品以年付/季付为主，缺乏灵活付费选项，对现金流敏感的中小客户吸引力不足。</a:t>
            </a:r>
            <a:endParaRPr lang="zh-CN" altLang="en-US" sz="1400"/>
          </a:p>
        </p:txBody>
      </p:sp>
    </p:spTree>
    <p:custDataLst>
      <p:tags r:id="rId18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7826049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竞品整体优劣势总结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826561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04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各梯队竞品优劣势梳理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91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综合型头部梯队优劣势</a:t>
            </a:r>
            <a:endParaRPr lang="zh-CN" altLang="en-US"/>
          </a:p>
        </p:txBody>
      </p:sp>
      <p:sp>
        <p:nvSpPr>
          <p:cNvPr id="6" name="装饰  4"/>
          <p:cNvSpPr>
            <a:spLocks noGrp="1"/>
          </p:cNvSpPr>
          <p:nvPr>
            <p:ph type="body" idx="16393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7" name="图片占位符 16"/>
          <p:cNvPicPr/>
          <p:nvPr>
            <p:ph type="pic" idx="16392"/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46160" y="5547360"/>
            <a:ext cx="487680" cy="487680"/>
          </a:xfrm>
          <a:prstGeom prst="rect">
            <a:avLst/>
          </a:prstGeom>
        </p:spPr>
      </p:pic>
      <p:sp>
        <p:nvSpPr>
          <p:cNvPr id="8" name="文本占位符 7"/>
          <p:cNvSpPr>
            <a:spLocks noGrp="1"/>
          </p:cNvSpPr>
          <p:nvPr>
            <p:ph type="body" idx="16387"/>
            <p:custDataLst>
              <p:tags r:id="rId9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/>
              <a:t>**智齿科技**：优势在于功能联动性强，具备“客服+营销”一体化能力，大促峰值弹性扩容适配电商场景，自研大模型保障AI问答精准度，增值服务体系成熟；劣势是中小客户套餐性价比偏低，非电商行业解决方案适配性不足。</a:t>
            </a:r>
            <a:endParaRPr lang="zh-CN" altLang="en-US"/>
          </a:p>
        </p:txBody>
      </p:sp>
      <p:sp>
        <p:nvSpPr>
          <p:cNvPr id="9" name="装饰  7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6" name="图片占位符 15"/>
          <p:cNvPicPr/>
          <p:nvPr>
            <p:ph type="pic" idx="16394"/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52160" y="3566160"/>
            <a:ext cx="487680" cy="487680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idx="16388"/>
            <p:custDataLst>
              <p:tags r:id="rId14"/>
            </p:custDataLst>
          </p:nvPr>
        </p:nvSpPr>
        <p:spPr/>
        <p:txBody>
          <a:bodyPr>
            <a:normAutofit/>
          </a:bodyPr>
          <a:p>
            <a:r>
              <a:rPr lang="zh-CN" altLang="en-US" sz="1100"/>
              <a:t>**Udesk**：优势为客服与CRM深度集成，适配高客单价行业，多语言客服覆盖跨境场景，金融行业合规认证齐全；劣势是电商渠道接入需额外付费，成本高，大促场景弹性扩容能力弱于智齿。</a:t>
            </a:r>
            <a:endParaRPr lang="zh-CN" altLang="en-US" sz="1100"/>
          </a:p>
        </p:txBody>
      </p:sp>
      <p:sp>
        <p:nvSpPr>
          <p:cNvPr id="12" name="装饰  0"/>
          <p:cNvSpPr>
            <a:spLocks noGrp="1"/>
          </p:cNvSpPr>
          <p:nvPr>
            <p:ph type="body" idx="16397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5" name="图片占位符 14"/>
          <p:cNvPicPr/>
          <p:nvPr>
            <p:ph type="pic" idx="16396"/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58160" y="5547360"/>
            <a:ext cx="487680" cy="487680"/>
          </a:xfrm>
          <a:prstGeom prst="rect">
            <a:avLst/>
          </a:prstGeom>
        </p:spPr>
      </p:pic>
      <p:sp>
        <p:nvSpPr>
          <p:cNvPr id="14" name="文本占位符 13"/>
          <p:cNvSpPr>
            <a:spLocks noGrp="1"/>
          </p:cNvSpPr>
          <p:nvPr>
            <p:ph type="body" idx="16389"/>
            <p:custDataLst>
              <p:tags r:id="rId19"/>
            </p:custDataLst>
          </p:nvPr>
        </p:nvSpPr>
        <p:spPr/>
        <p:txBody>
          <a:bodyPr>
            <a:normAutofit/>
          </a:bodyPr>
          <a:p>
            <a:r>
              <a:rPr lang="zh-CN" altLang="en-US" sz="1100"/>
              <a:t>**环信客服云**：优势在于语音客服技术壁垒高，支持方言识别与降噪，军工级安全认证适配政企涉密场景，国际线路通信能力强；劣势是中小微客户服务体系薄弱，营销转化类功能缺失。</a:t>
            </a:r>
            <a:endParaRPr lang="zh-CN" altLang="en-US" sz="1100"/>
          </a:p>
        </p:txBody>
      </p:sp>
    </p:spTree>
    <p:custDataLst>
      <p:tags r:id="rId20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各梯队竞品优劣势梳理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2d2774e4-d6d9-11f0-ad1e-b61ab1f2b7a0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t="952" b="952"/>
          <a:stretch>
            <a:fillRect/>
          </a:stretch>
        </p:blipFill>
        <p:spPr>
          <a:xfrm>
            <a:off x="609600" y="1524000"/>
            <a:ext cx="5334000" cy="2032000"/>
          </a:xfrm>
          <a:custGeom>
            <a:avLst/>
            <a:gdLst>
              <a:gd name="connisteX0" fmla="*/ 0 w 5334000"/>
              <a:gd name="connsiteY0" fmla="*/ 203200 h 2032000"/>
              <a:gd name="connisteX1" fmla="*/ 203200 w 5334000"/>
              <a:gd name="connsiteY1" fmla="*/ 0 h 2032000"/>
              <a:gd name="connisteX2" fmla="*/ 5130800 w 5334000"/>
              <a:gd name="connsiteY2" fmla="*/ 0 h 2032000"/>
              <a:gd name="connisteX3" fmla="*/ 5334000 w 5334000"/>
              <a:gd name="connsiteY3" fmla="*/ 203200 h 2032000"/>
              <a:gd name="connisteX4" fmla="*/ 5334000 w 5334000"/>
              <a:gd name="connsiteY4" fmla="*/ 2032000 h 2032000"/>
              <a:gd name="connisteX5" fmla="*/ 0 w 5334000"/>
              <a:gd name="connsiteY5" fmla="*/ 2032000 h 2032000"/>
              <a:gd name="connisteX6" fmla="*/ 0 w 53340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垂直领域新锐梯队优劣势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**逸创云客服**：优势是To B售后工单闭环能力突出，中小B客户订阅成本低，客户自助工单系统便捷性高；劣势为无AI大模型赋能，智能问答能力弱，无电话渠道及私有化部署能力，大客户服务能力空白。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2d2774db-d6d9-11f0-ad1e-b61ab1f2b7a0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t="952" b="952"/>
          <a:stretch>
            <a:fillRect/>
          </a:stretch>
        </p:blipFill>
        <p:spPr>
          <a:xfrm>
            <a:off x="6248400" y="1524000"/>
            <a:ext cx="5334000" cy="2032000"/>
          </a:xfrm>
          <a:custGeom>
            <a:avLst/>
            <a:gdLst>
              <a:gd name="connisteX0" fmla="*/ 0 w 5334000"/>
              <a:gd name="connsiteY0" fmla="*/ 203200 h 2032000"/>
              <a:gd name="connisteX1" fmla="*/ 203200 w 5334000"/>
              <a:gd name="connsiteY1" fmla="*/ 0 h 2032000"/>
              <a:gd name="connisteX2" fmla="*/ 5130800 w 5334000"/>
              <a:gd name="connsiteY2" fmla="*/ 0 h 2032000"/>
              <a:gd name="connisteX3" fmla="*/ 5334000 w 5334000"/>
              <a:gd name="connsiteY3" fmla="*/ 203200 h 2032000"/>
              <a:gd name="connisteX4" fmla="*/ 5334000 w 5334000"/>
              <a:gd name="connsiteY4" fmla="*/ 2032000 h 2032000"/>
              <a:gd name="connisteX5" fmla="*/ 0 w 5334000"/>
              <a:gd name="connsiteY5" fmla="*/ 2032000 h 2032000"/>
              <a:gd name="connisteX6" fmla="*/ 0 w 53340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平台生态跨界梯队优劣势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**钉钉智能客服**：优势依托钉钉生态实现0成本获客，中小客户部署成本仅为传统SaaS的50%，与办公流程联动紧密；劣势是外部渠道接入受限，无高端定制化及私有化部署能力，行业专属解决方案缺失。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各梯队竞品优劣势梳理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9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90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竞品共性优势与短板</a:t>
            </a:r>
            <a:endParaRPr lang="zh-CN" altLang="en-US"/>
          </a:p>
        </p:txBody>
      </p:sp>
      <p:sp>
        <p:nvSpPr>
          <p:cNvPr id="6" name="装饰  4"/>
          <p:cNvSpPr>
            <a:spLocks noGrp="1"/>
          </p:cNvSpPr>
          <p:nvPr>
            <p:ph type="body" idx="16392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3" name="图片占位符 12"/>
          <p:cNvPicPr/>
          <p:nvPr>
            <p:ph type="pic" idx="16391"/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26680" y="3624580"/>
            <a:ext cx="650240" cy="650240"/>
          </a:xfrm>
          <a:prstGeom prst="rect">
            <a:avLst/>
          </a:prstGeom>
        </p:spPr>
      </p:pic>
      <p:sp>
        <p:nvSpPr>
          <p:cNvPr id="8" name="文本占位符 7"/>
          <p:cNvSpPr>
            <a:spLocks noGrp="1"/>
          </p:cNvSpPr>
          <p:nvPr>
            <p:ph type="body" idx="16387"/>
            <p:custDataLst>
              <p:tags r:id="rId9"/>
            </p:custDataLst>
          </p:nvPr>
        </p:nvSpPr>
        <p:spPr/>
        <p:txBody>
          <a:bodyPr>
            <a:normAutofit fontScale="80000"/>
          </a:bodyPr>
          <a:p>
            <a:r>
              <a:rPr lang="zh-CN" altLang="en-US"/>
              <a:t>**共性优势**：头部厂商均完成大模型接入，AI问答准确率超85%且具备多轮对话能力；中高端产品均覆盖等保三级等合规认证，支持私有化/本地化部署；头部及生态厂商均重视场景化解决方案，针对性适配电商、金融、政企等核心领域。</a:t>
            </a:r>
            <a:endParaRPr lang="zh-CN" altLang="en-US"/>
          </a:p>
        </p:txBody>
      </p:sp>
      <p:sp>
        <p:nvSpPr>
          <p:cNvPr id="9" name="装饰  7"/>
          <p:cNvSpPr>
            <a:spLocks noGrp="1"/>
          </p:cNvSpPr>
          <p:nvPr>
            <p:ph type="body" idx="16394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/>
          <p:cNvPicPr/>
          <p:nvPr>
            <p:ph type="pic" idx="16393"/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15080" y="3624580"/>
            <a:ext cx="650240" cy="650240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idx="16388"/>
            <p:custDataLst>
              <p:tags r:id="rId14"/>
            </p:custDataLst>
          </p:nvPr>
        </p:nvSpPr>
        <p:spPr/>
        <p:txBody>
          <a:bodyPr>
            <a:normAutofit/>
          </a:bodyPr>
          <a:p>
            <a:r>
              <a:rPr lang="zh-CN" altLang="en-US" sz="1300"/>
              <a:t>**共性短板**：综合型头部厂商对中小微客户的性价比套餐设计不足；垂直新锐厂商缺乏技术迭代能力，无法满足中大型客户的复合需求；生态跨界厂商存在渠道接入局限性，难以服务全渠道客服需求的客户。</a:t>
            </a:r>
            <a:endParaRPr lang="zh-CN" altLang="en-US" sz="1300"/>
          </a:p>
        </p:txBody>
      </p:sp>
    </p:spTree>
    <p:custDataLst>
      <p:tags r:id="rId1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  <p:sp>
        <p:nvSpPr>
          <p:cNvPr id="5" name="装饰  3"/>
          <p:cNvSpPr>
            <a:spLocks noGrp="1"/>
          </p:cNvSpPr>
          <p:nvPr>
            <p:ph type="body" idx="1639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调研背景与核心目标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  <p:sp>
        <p:nvSpPr>
          <p:cNvPr id="8" name="装饰  6"/>
          <p:cNvSpPr>
            <a:spLocks noGrp="1"/>
          </p:cNvSpPr>
          <p:nvPr>
            <p:ph type="body" idx="16400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调研方案设计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en-US" altLang="en-US"/>
              <a:t>03</a:t>
            </a:r>
            <a:endParaRPr lang="en-US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401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竞品核心维度深度分析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2"/>
            </p:custDataLst>
          </p:nvPr>
        </p:nvSpPr>
        <p:spPr/>
        <p:txBody>
          <a:bodyPr/>
          <a:p>
            <a:r>
              <a:rPr lang="en-US" altLang="en-US"/>
              <a:t>04</a:t>
            </a:r>
            <a:endParaRPr lang="en-US" altLang="en-US"/>
          </a:p>
        </p:txBody>
      </p:sp>
      <p:sp>
        <p:nvSpPr>
          <p:cNvPr id="14" name="装饰  2"/>
          <p:cNvSpPr>
            <a:spLocks noGrp="1"/>
          </p:cNvSpPr>
          <p:nvPr>
            <p:ph type="body" idx="16402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竞品整体优劣势总结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6"/>
            <p:custDataLst>
              <p:tags r:id="rId15"/>
            </p:custDataLst>
          </p:nvPr>
        </p:nvSpPr>
        <p:spPr/>
        <p:txBody>
          <a:bodyPr/>
          <a:p>
            <a:r>
              <a:rPr lang="en-US" altLang="en-US"/>
              <a:t>05</a:t>
            </a:r>
            <a:endParaRPr lang="en-US" altLang="en-US"/>
          </a:p>
        </p:txBody>
      </p:sp>
      <p:sp>
        <p:nvSpPr>
          <p:cNvPr id="17" name="装饰  5"/>
          <p:cNvSpPr>
            <a:spLocks noGrp="1"/>
          </p:cNvSpPr>
          <p:nvPr>
            <p:ph type="body" idx="16403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5"/>
            <p:custDataLst>
              <p:tags r:id="rId1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针对性策略建议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8"/>
            <p:custDataLst>
              <p:tags r:id="rId18"/>
            </p:custDataLst>
          </p:nvPr>
        </p:nvSpPr>
        <p:spPr/>
        <p:txBody>
          <a:bodyPr/>
          <a:p>
            <a:r>
              <a:rPr lang="en-US" altLang="en-US"/>
              <a:t>06</a:t>
            </a:r>
            <a:endParaRPr lang="en-US" altLang="en-US"/>
          </a:p>
        </p:txBody>
      </p:sp>
      <p:sp>
        <p:nvSpPr>
          <p:cNvPr id="20" name="装饰  8"/>
          <p:cNvSpPr>
            <a:spLocks noGrp="1"/>
          </p:cNvSpPr>
          <p:nvPr>
            <p:ph type="body" idx="16404"/>
            <p:custDataLst>
              <p:tags r:id="rId19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7"/>
            <p:custDataLst>
              <p:tags r:id="rId2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总结与展望</a:t>
            </a:r>
            <a:endParaRPr lang="zh-CN" altLang="en-US"/>
          </a:p>
        </p:txBody>
      </p:sp>
    </p:spTree>
    <p:custDataLst>
      <p:tags r:id="rId2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7826049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针对性策略建议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826561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05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差异化竞争策略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锁定“中小微电商专属客服”定位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7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差异化标签为“轻量化电商客服+低成本营销转化”专属解决方案，区别于智齿高端电商方案与钉钉生态内方案，主打“小而精、省而强”；聚焦中小微电商“大促临时扩容+客服询单转订单”核心场景，避免与头部厂商在政企、金融领域竞争；深度绑定淘宝、京东、拼多多等主流电商平台，推出“电商平台一键入驻+客服数据自动同步店铺后台”专属能力，弥补生态联动短板。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构建“性价比+精准服务”壁垒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9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针对中小微电商客户，推出“基础客服+大促临时扩容”打包套餐，价格比智齿同类型服务低30%，承诺“7×12小时电商专属客服响应”，解决头部厂商中小客户服务响应慢问题；建立“电商客服社群”，定期分享“询单转化话术模板”“大促客服排班方案”等行业干货，强化客户粘性，区别于逸创纯工具化服务。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产品优化具体方案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2a582cf6-d6d9-11f0-ad1e-b61ab1f2b7a0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l="11686" r="11686"/>
          <a:stretch>
            <a:fillRect/>
          </a:stretch>
        </p:blipFill>
        <p:spPr>
          <a:xfrm>
            <a:off x="609600" y="15240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AI技术能力补强（××年Q3完成）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接入通用大模型并进行电商行业微调，训练“电商常见问题专属知识库”，将智能问答准确率从78%提升至88%，支持8+轮多轮对话；新增“电商知识库自动更新”功能，同步店铺商品上新、活动规则等信息，减少人工维护成本，目标实现知识库维护效率提升60%；量化目标：AI客服接待占比从当前20%提升至50%，电商客户询单响应时长缩短至10秒内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2a582ceb-d6d9-11f0-ad1e-b61ab1f2b7a0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l="13233" t="2222" r="12860" b="2222"/>
          <a:stretch>
            <a:fillRect/>
          </a:stretch>
        </p:blipFill>
        <p:spPr>
          <a:xfrm>
            <a:off x="609600" y="40386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补足大客户适配基础能力（××年Q4完成）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年内完成等保三级认证，推出“数据本地化轻量部署方案”，成本仅为环信同类方案50%，满足中型电商企业数据安全需求；工单体系升级，新增跨部门流转、SLA管控功能，适配中型电商企业“客服-仓储-售后”协同需求，提供电商专属工单模板；量化目标：中型电商客户渗透率从5%提升至15%，工单协同效率提升40%。</a:t>
            </a:r>
            <a:endParaRPr lang="zh-CN" altLang="en-US" sz="1400"/>
          </a:p>
        </p:txBody>
      </p:sp>
    </p:spTree>
    <p:custDataLst>
      <p:tags r:id="rId1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产品优化具体方案</a:t>
            </a:r>
            <a:endParaRPr lang="zh-CN" altLang="en-US"/>
          </a:p>
        </p:txBody>
      </p:sp>
      <p:pic>
        <p:nvPicPr>
          <p:cNvPr id="3" name="内容占位符 2" descr="2b690f26-d6d9-11f0-ad1e-b61ab1f2b7a0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t="10086" b="9655"/>
          <a:stretch>
            <a:fillRect/>
          </a:stretch>
        </p:blipFill>
        <p:spPr>
          <a:xfrm>
            <a:off x="609600" y="1524000"/>
            <a:ext cx="4038600" cy="4724400"/>
          </a:xfrm>
          <a:custGeom>
            <a:avLst/>
            <a:gdLst>
              <a:gd name="connisteX0" fmla="*/ 0 w 4038600"/>
              <a:gd name="connsiteY0" fmla="*/ 203200 h 4724400"/>
              <a:gd name="connisteX1" fmla="*/ 203200 w 4038600"/>
              <a:gd name="connsiteY1" fmla="*/ 0 h 4724400"/>
              <a:gd name="connisteX2" fmla="*/ 4038600 w 4038600"/>
              <a:gd name="connsiteY2" fmla="*/ 0 h 4724400"/>
              <a:gd name="connisteX3" fmla="*/ 4038600 w 4038600"/>
              <a:gd name="connsiteY3" fmla="*/ 4724400 h 4724400"/>
              <a:gd name="connisteX4" fmla="*/ 203200 w 4038600"/>
              <a:gd name="connsiteY4" fmla="*/ 4724400 h 4724400"/>
              <a:gd name="connisteX5" fmla="*/ 0 w 4038600"/>
              <a:gd name="connsiteY5" fmla="*/ 4521200 h 4724400"/>
              <a:gd name="connisteX6" fmla="*/ 0 w 40386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38600" y="0"/>
                </a:lnTo>
                <a:lnTo>
                  <a:pt x="40386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强化电商生态联动（××年Q2完成）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打通电商平台接口，实现与淘宝、京东等平台订单数据、客户评价数据同步，客服可一键查看客户下单记录及评价，提升服务精准度；新增“客服-店铺后台”联动功能，客服可直接在系统内触发订单改价、备注等操作，无需切换店铺后台，目标实现跨系统操作效率提升50%。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分层定价套餐重构</a:t>
            </a:r>
            <a:endParaRPr lang="zh-CN" altLang="en-US"/>
          </a:p>
        </p:txBody>
      </p:sp>
      <p:pic>
        <p:nvPicPr>
          <p:cNvPr id="3" name="内容占位符 2" descr="2e698fff-d6d9-11f0-ad1e-b61ab1f2b7a0"/>
          <p:cNvPicPr>
            <a:picLocks noChangeAspect="1"/>
          </p:cNvPicPr>
          <p:nvPr>
            <p:ph idx="16394"/>
            <p:custDataLst>
              <p:tags r:id="rId2"/>
            </p:custDataLst>
          </p:nvPr>
        </p:nvPicPr>
        <p:blipFill>
          <a:blip r:embed="rId3"/>
          <a:srcRect l="326" r="326"/>
          <a:stretch>
            <a:fillRect/>
          </a:stretch>
        </p:blipFill>
        <p:spPr>
          <a:xfrm>
            <a:off x="609600" y="1524000"/>
            <a:ext cx="2514600" cy="2032000"/>
          </a:xfrm>
          <a:custGeom>
            <a:avLst/>
            <a:gdLst>
              <a:gd name="connisteX0" fmla="*/ 0 w 2514600"/>
              <a:gd name="connsiteY0" fmla="*/ 203200 h 2032000"/>
              <a:gd name="connisteX1" fmla="*/ 203200 w 2514600"/>
              <a:gd name="connsiteY1" fmla="*/ 0 h 2032000"/>
              <a:gd name="connisteX2" fmla="*/ 2311400 w 2514600"/>
              <a:gd name="connsiteY2" fmla="*/ 0 h 2032000"/>
              <a:gd name="connisteX3" fmla="*/ 2514600 w 2514600"/>
              <a:gd name="connsiteY3" fmla="*/ 203200 h 2032000"/>
              <a:gd name="connisteX4" fmla="*/ 2514600 w 2514600"/>
              <a:gd name="connsiteY4" fmla="*/ 1828800 h 2032000"/>
              <a:gd name="connisteX5" fmla="*/ 2311400 w 2514600"/>
              <a:gd name="connsiteY5" fmla="*/ 2032000 h 2032000"/>
              <a:gd name="connisteX6" fmla="*/ 203200 w 2514600"/>
              <a:gd name="connsiteY6" fmla="*/ 2032000 h 2032000"/>
              <a:gd name="connisteX7" fmla="*/ 0 w 2514600"/>
              <a:gd name="connsiteY7" fmla="*/ 1828800 h 2032000"/>
              <a:gd name="connisteX8" fmla="*/ 0 w 25146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1828800"/>
                </a:lnTo>
                <a:cubicBezTo>
                  <a:pt x="2514600" y="1941024"/>
                  <a:pt x="2423624" y="2032000"/>
                  <a:pt x="23114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个人版（免费）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目标客户为电商个体户，定价0元，核心权益包括基础文字客服、1个坐席及5G云存储。</a:t>
            </a:r>
            <a:endParaRPr lang="zh-CN" altLang="en-US"/>
          </a:p>
        </p:txBody>
      </p:sp>
      <p:pic>
        <p:nvPicPr>
          <p:cNvPr id="6" name="内容占位符 5" descr="2e699031-d6d9-11f0-ad1e-b61ab1f2b7a0"/>
          <p:cNvPicPr>
            <a:picLocks noChangeAspect="1"/>
          </p:cNvPicPr>
          <p:nvPr>
            <p:ph idx="16395"/>
            <p:custDataLst>
              <p:tags r:id="rId6"/>
            </p:custDataLst>
          </p:nvPr>
        </p:nvPicPr>
        <p:blipFill>
          <a:blip r:embed="rId7"/>
          <a:srcRect l="8750" r="8750"/>
          <a:stretch>
            <a:fillRect/>
          </a:stretch>
        </p:blipFill>
        <p:spPr>
          <a:xfrm>
            <a:off x="3429000" y="1524000"/>
            <a:ext cx="2514600" cy="2032000"/>
          </a:xfrm>
          <a:custGeom>
            <a:avLst/>
            <a:gdLst>
              <a:gd name="connisteX0" fmla="*/ 0 w 2514600"/>
              <a:gd name="connsiteY0" fmla="*/ 203200 h 2032000"/>
              <a:gd name="connisteX1" fmla="*/ 203200 w 2514600"/>
              <a:gd name="connsiteY1" fmla="*/ 0 h 2032000"/>
              <a:gd name="connisteX2" fmla="*/ 2311400 w 2514600"/>
              <a:gd name="connsiteY2" fmla="*/ 0 h 2032000"/>
              <a:gd name="connisteX3" fmla="*/ 2514600 w 2514600"/>
              <a:gd name="connsiteY3" fmla="*/ 203200 h 2032000"/>
              <a:gd name="connisteX4" fmla="*/ 2514600 w 2514600"/>
              <a:gd name="connsiteY4" fmla="*/ 1828800 h 2032000"/>
              <a:gd name="connisteX5" fmla="*/ 2311400 w 2514600"/>
              <a:gd name="connsiteY5" fmla="*/ 2032000 h 2032000"/>
              <a:gd name="connisteX6" fmla="*/ 203200 w 2514600"/>
              <a:gd name="connsiteY6" fmla="*/ 2032000 h 2032000"/>
              <a:gd name="connisteX7" fmla="*/ 0 w 2514600"/>
              <a:gd name="connsiteY7" fmla="*/ 1828800 h 2032000"/>
              <a:gd name="connisteX8" fmla="*/ 0 w 25146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1828800"/>
                </a:lnTo>
                <a:cubicBezTo>
                  <a:pt x="2514600" y="1941024"/>
                  <a:pt x="2423624" y="2032000"/>
                  <a:pt x="23114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小微电商版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目标客户为3-10人电商团队，定价区间（年付）2000-8000元，核心权益涵盖多电商渠道接入、基础AI客服及大促临时扩容（5天）。</a:t>
            </a:r>
            <a:endParaRPr lang="zh-CN" altLang="en-US"/>
          </a:p>
        </p:txBody>
      </p:sp>
      <p:pic>
        <p:nvPicPr>
          <p:cNvPr id="9" name="内容占位符 8" descr="2e69911c-d6d9-11f0-ad1e-b61ab1f2b7a0"/>
          <p:cNvPicPr>
            <a:picLocks noChangeAspect="1"/>
          </p:cNvPicPr>
          <p:nvPr>
            <p:ph idx="16396"/>
            <p:custDataLst>
              <p:tags r:id="rId10"/>
            </p:custDataLst>
          </p:nvPr>
        </p:nvPicPr>
        <p:blipFill>
          <a:blip r:embed="rId11"/>
          <a:srcRect b="19192"/>
          <a:stretch>
            <a:fillRect/>
          </a:stretch>
        </p:blipFill>
        <p:spPr>
          <a:xfrm>
            <a:off x="6248400" y="1524000"/>
            <a:ext cx="2514600" cy="2032000"/>
          </a:xfrm>
          <a:custGeom>
            <a:avLst/>
            <a:gdLst>
              <a:gd name="connisteX0" fmla="*/ 0 w 2514600"/>
              <a:gd name="connsiteY0" fmla="*/ 203200 h 2032000"/>
              <a:gd name="connisteX1" fmla="*/ 203200 w 2514600"/>
              <a:gd name="connsiteY1" fmla="*/ 0 h 2032000"/>
              <a:gd name="connisteX2" fmla="*/ 2311400 w 2514600"/>
              <a:gd name="connsiteY2" fmla="*/ 0 h 2032000"/>
              <a:gd name="connisteX3" fmla="*/ 2514600 w 2514600"/>
              <a:gd name="connsiteY3" fmla="*/ 203200 h 2032000"/>
              <a:gd name="connisteX4" fmla="*/ 2514600 w 2514600"/>
              <a:gd name="connsiteY4" fmla="*/ 1828800 h 2032000"/>
              <a:gd name="connisteX5" fmla="*/ 2311400 w 2514600"/>
              <a:gd name="connsiteY5" fmla="*/ 2032000 h 2032000"/>
              <a:gd name="connisteX6" fmla="*/ 203200 w 2514600"/>
              <a:gd name="connsiteY6" fmla="*/ 2032000 h 2032000"/>
              <a:gd name="connisteX7" fmla="*/ 0 w 2514600"/>
              <a:gd name="connsiteY7" fmla="*/ 1828800 h 2032000"/>
              <a:gd name="connisteX8" fmla="*/ 0 w 25146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1828800"/>
                </a:lnTo>
                <a:cubicBezTo>
                  <a:pt x="2514600" y="1941024"/>
                  <a:pt x="2423624" y="2032000"/>
                  <a:pt x="23114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中型电商版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目标客户为10-50人电商团队，定价区间（年付）1.5-3万元，核心权益包含全渠道接入、进阶AI客服、数据本地化轻量部署及SLA工单管控。</a:t>
            </a:r>
            <a:endParaRPr lang="zh-CN" altLang="en-US"/>
          </a:p>
        </p:txBody>
      </p:sp>
      <p:pic>
        <p:nvPicPr>
          <p:cNvPr id="12" name="内容占位符 11" descr="2e6991b0-d6d9-11f0-ad1e-b61ab1f2b7a0"/>
          <p:cNvPicPr>
            <a:picLocks noChangeAspect="1"/>
          </p:cNvPicPr>
          <p:nvPr>
            <p:ph idx="16397"/>
            <p:custDataLst>
              <p:tags r:id="rId14"/>
            </p:custDataLst>
          </p:nvPr>
        </p:nvPicPr>
        <p:blipFill>
          <a:blip r:embed="rId15"/>
          <a:srcRect t="19171" b="19171"/>
          <a:stretch>
            <a:fillRect/>
          </a:stretch>
        </p:blipFill>
        <p:spPr>
          <a:xfrm>
            <a:off x="9067800" y="1524000"/>
            <a:ext cx="2514600" cy="2032000"/>
          </a:xfrm>
          <a:custGeom>
            <a:avLst/>
            <a:gdLst>
              <a:gd name="connisteX0" fmla="*/ 0 w 2514600"/>
              <a:gd name="connsiteY0" fmla="*/ 203200 h 2032000"/>
              <a:gd name="connisteX1" fmla="*/ 203200 w 2514600"/>
              <a:gd name="connsiteY1" fmla="*/ 0 h 2032000"/>
              <a:gd name="connisteX2" fmla="*/ 2311400 w 2514600"/>
              <a:gd name="connsiteY2" fmla="*/ 0 h 2032000"/>
              <a:gd name="connisteX3" fmla="*/ 2514600 w 2514600"/>
              <a:gd name="connsiteY3" fmla="*/ 203200 h 2032000"/>
              <a:gd name="connisteX4" fmla="*/ 2514600 w 2514600"/>
              <a:gd name="connsiteY4" fmla="*/ 1828800 h 2032000"/>
              <a:gd name="connisteX5" fmla="*/ 2311400 w 2514600"/>
              <a:gd name="connsiteY5" fmla="*/ 2032000 h 2032000"/>
              <a:gd name="connisteX6" fmla="*/ 203200 w 2514600"/>
              <a:gd name="connsiteY6" fmla="*/ 2032000 h 2032000"/>
              <a:gd name="connisteX7" fmla="*/ 0 w 2514600"/>
              <a:gd name="connsiteY7" fmla="*/ 1828800 h 2032000"/>
              <a:gd name="connisteX8" fmla="*/ 0 w 25146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1828800"/>
                </a:lnTo>
                <a:cubicBezTo>
                  <a:pt x="2514600" y="1941024"/>
                  <a:pt x="2423624" y="2032000"/>
                  <a:pt x="23114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2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定制版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/>
            <p:custDataLst>
              <p:tags r:id="rId1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目标客户为50人以上中型电商企业，定价区间（年付）5-10万元，核心权益有专属客服对接、电商CRM集成及行业大模型微调。</a:t>
            </a:r>
            <a:endParaRPr lang="zh-CN" altLang="en-US"/>
          </a:p>
        </p:txBody>
      </p:sp>
    </p:spTree>
    <p:custDataLst>
      <p:tags r:id="rId18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增值服务拓展规划</a:t>
            </a:r>
            <a:endParaRPr lang="zh-CN" altLang="en-US"/>
          </a:p>
        </p:txBody>
      </p:sp>
      <p:pic>
        <p:nvPicPr>
          <p:cNvPr id="3" name="内容占位符 2" descr="2d3f48a8-d6d9-11f0-ad1e-b61ab1f2b7a0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316" b="316"/>
          <a:stretch>
            <a:fillRect/>
          </a:stretch>
        </p:blipFill>
        <p:spPr>
          <a:xfrm>
            <a:off x="609600" y="609600"/>
            <a:ext cx="10972800" cy="2387600"/>
          </a:xfrm>
          <a:custGeom>
            <a:avLst/>
            <a:gdLst>
              <a:gd name="connisteX0" fmla="*/ 0 w 10972800"/>
              <a:gd name="connsiteY0" fmla="*/ 203200 h 2387600"/>
              <a:gd name="connisteX1" fmla="*/ 203200 w 10972800"/>
              <a:gd name="connsiteY1" fmla="*/ 0 h 2387600"/>
              <a:gd name="connisteX2" fmla="*/ 10769600 w 10972800"/>
              <a:gd name="connsiteY2" fmla="*/ 0 h 2387600"/>
              <a:gd name="connisteX3" fmla="*/ 10972800 w 10972800"/>
              <a:gd name="connsiteY3" fmla="*/ 203200 h 2387600"/>
              <a:gd name="connisteX4" fmla="*/ 10972800 w 10972800"/>
              <a:gd name="connsiteY4" fmla="*/ 2184400 h 2387600"/>
              <a:gd name="connisteX5" fmla="*/ 10769600 w 10972800"/>
              <a:gd name="connsiteY5" fmla="*/ 2387600 h 2387600"/>
              <a:gd name="connisteX6" fmla="*/ 203200 w 10972800"/>
              <a:gd name="connsiteY6" fmla="*/ 2387600 h 2387600"/>
              <a:gd name="connisteX7" fmla="*/ 0 w 10972800"/>
              <a:gd name="connsiteY7" fmla="*/ 2184400 h 2387600"/>
              <a:gd name="connisteX8" fmla="*/ 0 w 10972800"/>
              <a:gd name="connsiteY8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184400"/>
                </a:lnTo>
                <a:cubicBezTo>
                  <a:pt x="10972800" y="2296624"/>
                  <a:pt x="10881824" y="2387600"/>
                  <a:pt x="107696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大促弹性扩容服务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按天收费，定价500元/天/坐席，针对618、双11等节点，承诺10分钟内完成坐席扩容，目标电商客户采购率达40%。</a:t>
            </a:r>
            <a:endParaRPr lang="zh-CN" altLang="en-US" sz="1400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电商询单转化工具包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包含智能话术推荐、客户意向标签体系，定价999元/年，目标付费客户渗透率达30%。</a:t>
            </a:r>
            <a:endParaRPr lang="zh-CN" altLang="en-US" sz="1400"/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差评预警服务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同步店铺评价数据，自动识别差评并推送至客服跟进，定价699元/年，绑定中型电商版套餐销售；量化目标：增值服务收入占比从5%提升至20%。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大客户攻坚策略</a:t>
            </a:r>
            <a:endParaRPr lang="zh-CN" altLang="en-US"/>
          </a:p>
        </p:txBody>
      </p:sp>
      <p:pic>
        <p:nvPicPr>
          <p:cNvPr id="3" name="内容占位符 2" descr="2b7dc34e-d6d9-11f0-ad1e-b61ab1f2b7a0"/>
          <p:cNvPicPr>
            <a:picLocks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t="4822" b="2096"/>
          <a:stretch>
            <a:fillRect/>
          </a:stretch>
        </p:blipFill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1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组建中型电商客户专项团队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配置“产品+电商运营”专属对接人员，针对年销售额5000万-2亿元的中型电商企业提供定制化方案。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打造标杆案例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选取3-5家中型电商客户进行免费试点，形成“服务效率提升XX%、询单转化率提升XX%”的可量化案例，用于市场推广；量化目标：中型电商客户付费占比从3%提升至10%，定制版套餐平均客单价达8万元/年。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7826049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总结与展望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826561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06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核心结论总结</a:t>
            </a:r>
            <a:endParaRPr lang="zh-CN" altLang="en-US"/>
          </a:p>
        </p:txBody>
      </p:sp>
      <p:pic>
        <p:nvPicPr>
          <p:cNvPr id="3" name="内容占位符 2" descr="2cefb550-d6d9-11f0-9ee5-4e32319ef154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343" b="343"/>
          <a:stretch>
            <a:fillRect/>
          </a:stretch>
        </p:blipFill>
        <p:spPr>
          <a:xfrm>
            <a:off x="609600" y="1524000"/>
            <a:ext cx="10972800" cy="2540000"/>
          </a:xfrm>
          <a:custGeom>
            <a:avLst/>
            <a:gdLst>
              <a:gd name="connisteX0" fmla="*/ 0 w 10972800"/>
              <a:gd name="connsiteY0" fmla="*/ 203200 h 2540000"/>
              <a:gd name="connisteX1" fmla="*/ 203200 w 10972800"/>
              <a:gd name="connsiteY1" fmla="*/ 0 h 2540000"/>
              <a:gd name="connisteX2" fmla="*/ 10769600 w 10972800"/>
              <a:gd name="connsiteY2" fmla="*/ 0 h 2540000"/>
              <a:gd name="connisteX3" fmla="*/ 10972800 w 10972800"/>
              <a:gd name="connsiteY3" fmla="*/ 203200 h 2540000"/>
              <a:gd name="connisteX4" fmla="*/ 10972800 w 10972800"/>
              <a:gd name="connsiteY4" fmla="*/ 2336800 h 2540000"/>
              <a:gd name="connisteX5" fmla="*/ 10769600 w 10972800"/>
              <a:gd name="connsiteY5" fmla="*/ 2540000 h 2540000"/>
              <a:gd name="connisteX6" fmla="*/ 203200 w 10972800"/>
              <a:gd name="connsiteY6" fmla="*/ 2540000 h 2540000"/>
              <a:gd name="connisteX7" fmla="*/ 0 w 10972800"/>
              <a:gd name="connsiteY7" fmla="*/ 2336800 h 2540000"/>
              <a:gd name="connisteX8" fmla="*/ 0 w 10972800"/>
              <a:gd name="connsiteY8" fmla="*/ 203200 h 254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4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36800"/>
                </a:lnTo>
                <a:cubicBezTo>
                  <a:pt x="10972800" y="2449024"/>
                  <a:pt x="10881824" y="2540000"/>
                  <a:pt x="10769600" y="2540000"/>
                </a:cubicBezTo>
                <a:lnTo>
                  <a:pt x="203200" y="2540000"/>
                </a:lnTo>
                <a:cubicBezTo>
                  <a:pt x="90976" y="2540000"/>
                  <a:pt x="0" y="2449024"/>
                  <a:pt x="0" y="2336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行业竞争格局与标杆特征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 fontScale="60000"/>
          </a:bodyPr>
          <a:p>
            <a:r>
              <a:rPr lang="zh-CN" altLang="en-US"/>
              <a:t>智能客服SaaS市场呈梯队化竞争，头部厂商（智齿、Udesk、环信）占据65%份额，具备大模型接入（AI准确率超85%）、合规认证（等保三级为主）及场景化方案能力；生态跨界者（钉钉）依托低成本获客抢占中小市场，垂直新锐（逸创）聚焦单一功能但技术迭代滞后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自身产品核心优势与短板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 sz="1000"/>
              <a:t>优势：轻量化部署、高性价比，累计服务8000余家中小微电商客户。短板：AI技术薄弱（问答准确率78%）、无大客户定制能力（政企市场渗透率&lt;5%）、生态联动性差（仅覆盖主流电商渠道）。</a:t>
            </a:r>
            <a:endParaRPr lang="zh-CN" altLang="en-US" sz="1000"/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 sz="2200"/>
              <a:t>关键机遇与挑战</a:t>
            </a:r>
            <a:endParaRPr lang="zh-CN" altLang="en-US" sz="220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 sz="1000"/>
              <a:t>机遇：中小微电商“大促扩容+营销转化”需求旺盛（电商领域采购占比超75%），行业大模型应用渗透率仅75%仍有提升空间。挑战：头部厂商技术壁垒高（多模态交互渗透率40%），生态跨界者挤压中小客户市场（钉钉部署成本低50%）。</a:t>
            </a:r>
            <a:endParaRPr lang="zh-CN" altLang="en-US" sz="1000"/>
          </a:p>
        </p:txBody>
      </p:sp>
    </p:spTree>
    <p:custDataLst>
      <p:tags r:id="rId1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未来发展展望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3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6" name="图片占位符 15"/>
          <p:cNvPicPr/>
          <p:nvPr>
            <p:ph type="pic" idx="16392"/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8800" y="2311400"/>
            <a:ext cx="812800" cy="81280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市场份额与客户结构优化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预计通过“中小微电商专属方案”，1年内中小客户市场份额提升8%-10%；中型电商客户占比从3%增至15%，形成“中小客户为基、中型客户为增长引擎”的结构。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5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7" name="图片占位符 16"/>
          <p:cNvPicPr/>
          <p:nvPr>
            <p:ph type="pic" idx="16394"/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89600" y="2311400"/>
            <a:ext cx="812800" cy="812800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 sz="2200"/>
              <a:t>产品能力升级目标</a:t>
            </a:r>
            <a:endParaRPr lang="zh-CN" altLang="en-US" sz="2200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3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Q3完成大模型接入后，AI问答准确率提升至88%，多轮对话支持8+轮；Q4实现等保三级认证，数据本地化部署能力覆盖60%中型客户需求，工单协同效率提升40%。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7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5" name="图片占位符 14"/>
          <p:cNvPicPr/>
          <p:nvPr>
            <p:ph type="pic" idx="16396"/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50400" y="2311400"/>
            <a:ext cx="812800" cy="812800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8"/>
            </p:custDataLst>
          </p:nvPr>
        </p:nvSpPr>
        <p:spPr/>
        <p:txBody>
          <a:bodyPr>
            <a:normAutofit/>
          </a:bodyPr>
          <a:p>
            <a:r>
              <a:rPr lang="zh-CN" altLang="en-US" sz="2200"/>
              <a:t>商业化指标改善预期</a:t>
            </a:r>
            <a:endParaRPr lang="zh-CN" altLang="en-US" sz="220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9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增值服务收入占比从5%提升至20%，其中大促弹性扩容服务电商客户采购率达40%；定制版套餐客单价突破8万元/年，整体营收结构中中型客户贡献度超30%。</a:t>
            </a:r>
            <a:endParaRPr lang="zh-CN" altLang="en-US"/>
          </a:p>
        </p:txBody>
      </p:sp>
    </p:spTree>
    <p:custDataLst>
      <p:tags r:id="rId20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7826049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调研背景与核心目标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826561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7826305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THE END</a:t>
            </a:r>
            <a:endParaRPr lang="en-US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7826049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6200"/>
              <a:t>谢谢</a:t>
            </a:r>
            <a:r>
              <a:rPr lang="zh-CN" altLang="en-US" sz="6200"/>
              <a:t>聆听</a:t>
            </a:r>
            <a:endParaRPr lang="zh-CN" altLang="en-US" sz="6200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行业背景：市场规模与增长趋势</a:t>
            </a:r>
            <a:endParaRPr lang="zh-CN" altLang="en-US"/>
          </a:p>
        </p:txBody>
      </p:sp>
      <p:pic>
        <p:nvPicPr>
          <p:cNvPr id="3" name="内容占位符 2" descr="2cc0465b-d6d9-11f0-9ee5-4e32319ef154"/>
          <p:cNvPicPr>
            <a:picLocks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t="794" b="794"/>
          <a:stretch>
            <a:fillRect/>
          </a:stretch>
        </p:blipFill>
        <p:spPr>
          <a:xfrm>
            <a:off x="609600" y="3098800"/>
            <a:ext cx="10972800" cy="3149600"/>
          </a:xfrm>
          <a:custGeom>
            <a:avLst/>
            <a:gdLst>
              <a:gd name="connisteX0" fmla="*/ 0 w 10972800"/>
              <a:gd name="connsiteY0" fmla="*/ 203200 h 3149600"/>
              <a:gd name="connisteX1" fmla="*/ 203200 w 10972800"/>
              <a:gd name="connsiteY1" fmla="*/ 0 h 3149600"/>
              <a:gd name="connisteX2" fmla="*/ 10769600 w 10972800"/>
              <a:gd name="connsiteY2" fmla="*/ 0 h 3149600"/>
              <a:gd name="connisteX3" fmla="*/ 10972800 w 10972800"/>
              <a:gd name="connsiteY3" fmla="*/ 203200 h 3149600"/>
              <a:gd name="connisteX4" fmla="*/ 10972800 w 10972800"/>
              <a:gd name="connsiteY4" fmla="*/ 2946400 h 3149600"/>
              <a:gd name="connisteX5" fmla="*/ 10769600 w 10972800"/>
              <a:gd name="connsiteY5" fmla="*/ 3149600 h 3149600"/>
              <a:gd name="connisteX6" fmla="*/ 203200 w 10972800"/>
              <a:gd name="connsiteY6" fmla="*/ 3149600 h 3149600"/>
              <a:gd name="connisteX7" fmla="*/ 0 w 10972800"/>
              <a:gd name="connsiteY7" fmla="*/ 2946400 h 3149600"/>
              <a:gd name="connisteX8" fmla="*/ 0 w 10972800"/>
              <a:gd name="connsiteY8" fmla="*/ 203200 h 314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14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946400"/>
                </a:lnTo>
                <a:cubicBezTo>
                  <a:pt x="10972800" y="3058624"/>
                  <a:pt x="10881824" y="3149600"/>
                  <a:pt x="10769600" y="3149600"/>
                </a:cubicBezTo>
                <a:lnTo>
                  <a:pt x="203200" y="3149600"/>
                </a:lnTo>
                <a:cubicBezTo>
                  <a:pt x="90976" y="3149600"/>
                  <a:pt x="0" y="3058624"/>
                  <a:pt x="0" y="29464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1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市场规模与增长数据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××年国内智能客服SaaS市场规模突破160亿元，同比增长32%，预计××+1年将达到220亿元，年复合增长率维持在30%以上。</a:t>
            </a:r>
            <a:endParaRPr lang="zh-CN" altLang="en-US" sz="1400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细分领域需求占比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电商、金融、教育、政企四大领域采购需求占比超75%，其中电商领域因“大促咨询峰值高”需求最旺盛，金融领域因“合规性要求严”对定制化服务付费意愿最强。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行业背景：核心技术迭代与竞争格局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2baaf5b0-d6d9-11f0-ad1e-b61ab1f2b7a0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l="11686" r="11686"/>
          <a:stretch>
            <a:fillRect/>
          </a:stretch>
        </p:blipFill>
        <p:spPr>
          <a:xfrm>
            <a:off x="9042400" y="1524000"/>
            <a:ext cx="2540000" cy="2209800"/>
          </a:xfrm>
          <a:custGeom>
            <a:avLst/>
            <a:gdLst>
              <a:gd name="connisteX0" fmla="*/ 0 w 2540000"/>
              <a:gd name="connsiteY0" fmla="*/ 0 h 2209800"/>
              <a:gd name="connisteX1" fmla="*/ 2336800 w 2540000"/>
              <a:gd name="connsiteY1" fmla="*/ 0 h 2209800"/>
              <a:gd name="connisteX2" fmla="*/ 2540000 w 2540000"/>
              <a:gd name="connsiteY2" fmla="*/ 203200 h 2209800"/>
              <a:gd name="connisteX3" fmla="*/ 2540000 w 2540000"/>
              <a:gd name="connsiteY3" fmla="*/ 2006600 h 2209800"/>
              <a:gd name="connisteX4" fmla="*/ 2336800 w 2540000"/>
              <a:gd name="connsiteY4" fmla="*/ 2209800 h 2209800"/>
              <a:gd name="connisteX5" fmla="*/ 0 w 2540000"/>
              <a:gd name="connsiteY5" fmla="*/ 2209800 h 2209800"/>
              <a:gd name="connisteX6" fmla="*/ 0 w 2540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0"/>
                </a:moveTo>
                <a:lnTo>
                  <a:pt x="2336800" y="0"/>
                </a:lnTo>
                <a:cubicBezTo>
                  <a:pt x="2449024" y="0"/>
                  <a:pt x="2540000" y="90976"/>
                  <a:pt x="2540000" y="203200"/>
                </a:cubicBezTo>
                <a:lnTo>
                  <a:pt x="2540000" y="2006600"/>
                </a:lnTo>
                <a:cubicBezTo>
                  <a:pt x="2540000" y="2118824"/>
                  <a:pt x="2449024" y="2209800"/>
                  <a:pt x="2336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核心技术三大迭代趋势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多模态交互（语音、文字、图片、视频一体化）渗透率达40%；大模型赋能使智能问答准确率从75%提升至92%；数据安全合规认证（等保三级、ISO27001）成政企选型硬性门槛，××年超60%中大型企业将其列为首要筛选条件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2baaf612-d6d9-11f0-ad1e-b61ab1f2b7a0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l="11686" r="11686"/>
          <a:stretch>
            <a:fillRect/>
          </a:stretch>
        </p:blipFill>
        <p:spPr>
          <a:xfrm>
            <a:off x="609600" y="40386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梯队化竞争格局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第一梯队（智齿科技、Udesk、环信）占据65%市场份额，具备全功能矩阵与大客户服务能力；第二梯队（逸创云客服等）聚焦中小微企业或垂直领域；第三梯队（钉钉等）依托生态优势抢占中小客户市场，××年市场份额已提升至12%。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自身产品现状与调研目标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自身产品核心优劣势</a:t>
            </a:r>
            <a:endParaRPr lang="zh-CN" altLang="en-US"/>
          </a:p>
        </p:txBody>
      </p:sp>
      <p:sp>
        <p:nvSpPr>
          <p:cNvPr id="4" name="装饰  2"/>
          <p:cNvSpPr>
            <a:spLocks noGrp="1"/>
          </p:cNvSpPr>
          <p:nvPr>
            <p:ph type="body" idx="16390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优势：轻量化部署、高性价比，累计服务8000余家中小微电商客户；短板：AI技术薄弱（智能问答准确率78%低于行业均值）、大客户定制化能力不足（无政企级数据安全方案）、生态联动性差（未接入主流办公/电商平台），中大型客户市场渗透率不足5%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核心调研目标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1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全面拆解竞品功能、技术、商业化及运营策略；精准定位产品差距并挖掘差异化机会；分析客户需求与竞品适配策略，为产品分层迭代提供依据；输出从小微客户向中型客户突破、从单一客服向全链路服务升级的落地策略。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7826049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调研方案设计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826561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竞品界定与筛选标准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筛选原则：梯队分层+需求匹配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采用“梯队分层+需求匹配”复合筛选原则，结合市场地位、核心能力及目标客户需求，精准定位5类核心竞品，确保调研样本兼具行业代表性与战略参考价值。</a:t>
            </a:r>
            <a:endParaRPr lang="zh-CN" altLang="en-US"/>
          </a:p>
        </p:txBody>
      </p:sp>
      <p:sp>
        <p:nvSpPr>
          <p:cNvPr id="6" name="装饰  4"/>
          <p:cNvSpPr>
            <a:spLocks noGrp="1"/>
          </p:cNvSpPr>
          <p:nvPr>
            <p:ph type="body" idx="16391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各梯队竞品名称与筛选标准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综合型头部竞品（智齿科技、Udesk）：市场份额TOP3，服务10万+企业客户，具备全功能矩阵与大客户服务能力；垂直领域新锐竞品（逸创云客服）：聚焦To B售后客服，中小微企业渗透率超15%，特色工单流转体系；跨界生态型竞品（环信客服云）：依托移动通讯技术，政企客户占比超30%，全渠道接入优势；平台生态跨界者（钉钉智能客服模块）：依托钉钉办公生态，中小客户获客成本低，生态联动性强。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竞品界定与筛选标准</a:t>
            </a:r>
            <a:endParaRPr lang="zh-CN" altLang="en-US"/>
          </a:p>
        </p:txBody>
      </p:sp>
      <p:pic>
        <p:nvPicPr>
          <p:cNvPr id="3" name="内容占位符 2" descr="2cac541c-d6d9-11f0-9ee5-4e32319ef154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t="971" b="971"/>
          <a:stretch>
            <a:fillRect/>
          </a:stretch>
        </p:blipFill>
        <p:spPr>
          <a:xfrm>
            <a:off x="609600" y="1524000"/>
            <a:ext cx="10972800" cy="2489200"/>
          </a:xfrm>
          <a:custGeom>
            <a:avLst/>
            <a:gdLst>
              <a:gd name="connisteX0" fmla="*/ 0 w 10972800"/>
              <a:gd name="connsiteY0" fmla="*/ 203200 h 2489200"/>
              <a:gd name="connisteX1" fmla="*/ 203200 w 10972800"/>
              <a:gd name="connsiteY1" fmla="*/ 0 h 2489200"/>
              <a:gd name="connisteX2" fmla="*/ 10769600 w 10972800"/>
              <a:gd name="connsiteY2" fmla="*/ 0 h 2489200"/>
              <a:gd name="connisteX3" fmla="*/ 10972800 w 10972800"/>
              <a:gd name="connsiteY3" fmla="*/ 203200 h 2489200"/>
              <a:gd name="connisteX4" fmla="*/ 10972800 w 10972800"/>
              <a:gd name="connsiteY4" fmla="*/ 2286000 h 2489200"/>
              <a:gd name="connisteX5" fmla="*/ 10769600 w 10972800"/>
              <a:gd name="connsiteY5" fmla="*/ 2489200 h 2489200"/>
              <a:gd name="connisteX6" fmla="*/ 203200 w 10972800"/>
              <a:gd name="connsiteY6" fmla="*/ 2489200 h 2489200"/>
              <a:gd name="connisteX7" fmla="*/ 0 w 10972800"/>
              <a:gd name="connsiteY7" fmla="*/ 2286000 h 2489200"/>
              <a:gd name="connisteX8" fmla="*/ 0 w 10972800"/>
              <a:gd name="connsiteY8" fmla="*/ 203200 h 248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48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286000"/>
                </a:lnTo>
                <a:cubicBezTo>
                  <a:pt x="10972800" y="2398224"/>
                  <a:pt x="10881824" y="2489200"/>
                  <a:pt x="10769600" y="2489200"/>
                </a:cubicBezTo>
                <a:lnTo>
                  <a:pt x="203200" y="2489200"/>
                </a:lnTo>
                <a:cubicBezTo>
                  <a:pt x="90976" y="2489200"/>
                  <a:pt x="0" y="2398224"/>
                  <a:pt x="0" y="22860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调研样本来源说明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头部竞品：企业官网、付费试用账号、行业案例库、5家大客户访谈；垂直新锐：产品试用、用户社群、10家中小客户调研；跨界生态型：行业白皮书、技术文档、政企采购招标公告；平台生态型：平台内功能体验、8家生态合作商家访谈，多源数据交叉验证确保信息准确性。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504"/>
  <p:tag name="KSO_WM_TEMPLATE_CATEGORY" val="custom"/>
</p:tagLst>
</file>

<file path=ppt/tags/tag10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2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1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10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1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10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1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0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0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0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0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2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11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3317f32e4a46c4c9ee7924aa9c369a871b466366"/>
  <p:tag name="KSO_WM_NEWLAYOUT_GROUP_ID" val="layout_1-5"/>
  <p:tag name="KSO_WM_NEWLAYOUT_ID" val="slide_ba60fb0293b23fda"/>
</p:tagLst>
</file>

<file path=ppt/tags/tag1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11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1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11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1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11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1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2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1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12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1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12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1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1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SUBTYPE" val="d"/>
  <p:tag name="KSO_WM_UNIT_TYPE" val="l_h_i"/>
</p:tagLst>
</file>

<file path=ppt/tags/tag12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6_2"/>
  <p:tag name="KSO_WM_UNIT_TYPE" val="l_h_i"/>
</p:tagLst>
</file>

<file path=ppt/tags/tag1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TYPE" val="l_h_a"/>
</p:tagLst>
</file>

<file path=ppt/tags/tag12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2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13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3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3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0274a84f6ce22debd818396f036b916eb51cafe"/>
  <p:tag name="KSO_WM_NEWLAYOUT_GROUP_ID" val="layout_62"/>
  <p:tag name="KSO_WM_NEWLAYOUT_ID" val="slide_b3ee0e64aa19972f"/>
</p:tagLst>
</file>

<file path=ppt/tags/tag1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3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2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14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4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4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4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06cc044e899ed67e1f0f6bc7533add544a01b32"/>
  <p:tag name="KSO_WM_NEWLAYOUT_GROUP_ID" val="layout_26"/>
  <p:tag name="KSO_WM_NEWLAYOUT_ID" val="slide_1782e10a2508866f"/>
</p:tagLst>
</file>

<file path=ppt/tags/tag14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2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1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5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5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5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f61b4ce94da57358ba67ba91f68c22625d5603f"/>
  <p:tag name="KSO_WM_NEWLAYOUT_GROUP_ID" val="layout_10003"/>
  <p:tag name="KSO_WM_NEWLAYOUT_ID" val="slide_1317ae9d67da5f18"/>
</p:tagLst>
</file>

<file path=ppt/tags/tag1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5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504"/>
  <p:tag name="KSO_WM_TEMPLATE_CATEGORY" val="custom"/>
</p:tagLst>
</file>

<file path=ppt/tags/tag16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6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6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6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157efe7c5ce3efdd3fb4396c224db24f7644857"/>
  <p:tag name="KSO_WM_NEWLAYOUT_GROUP_ID" val="layout_10004"/>
  <p:tag name="KSO_WM_NEWLAYOUT_ID" val="slide_0d7ccb46c56e608b"/>
</p:tagLst>
</file>

<file path=ppt/tags/tag16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6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3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INDEX" val="40490504"/>
  <p:tag name="KSO_WM_TEMPLATE_CATEGORY" val="custom"/>
</p:tagLst>
</file>

<file path=ppt/tags/tag1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7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7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7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7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8ec41b092cbfa62befb631af7c07405c8a8051b"/>
  <p:tag name="KSO_WM_NEWLAYOUT_GROUP_ID" val="layout_10013"/>
  <p:tag name="KSO_WM_NEWLAYOUT_ID" val="slide_fea17d35f3a42992"/>
</p:tagLst>
</file>

<file path=ppt/tags/tag1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8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3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INDEX" val="40490504"/>
  <p:tag name="KSO_WM_TEMPLATE_CATEGORY" val="custom"/>
</p:tagLst>
</file>

<file path=ppt/tags/tag18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8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490f8a6642a86b3b198ccf9aae74d957f83866a"/>
  <p:tag name="KSO_WM_NEWLAYOUT_GROUP_ID" val="layout_38"/>
  <p:tag name="KSO_WM_NEWLAYOUT_ID" val="slide_c91d8aca741fdc21"/>
</p:tagLst>
</file>

<file path=ppt/tags/tag18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1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9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9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9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ea323d2fe8b7c15330e02a70c07f80f67b8c697"/>
  <p:tag name="KSO_WM_NEWLAYOUT_GROUP_ID" val="layout_30"/>
  <p:tag name="KSO_WM_NEWLAYOUT_ID" val="slide_bcb0111aa6fc84f8"/>
</p:tagLst>
</file>

<file path=ppt/tags/tag19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9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INDEX" val="40490504"/>
  <p:tag name="KSO_WM_TEMPLATE_CATEGORY" val="custom"/>
</p:tagLst>
</file>

<file path=ppt/tags/tag2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20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0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0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b2855583b32548b042bee9d7bf453ea5a39d3e0"/>
  <p:tag name="KSO_WM_NEWLAYOUT_GROUP_ID" val="layout_35"/>
  <p:tag name="KSO_WM_NEWLAYOUT_ID" val="slide_90cdd96762bb354a"/>
</p:tagLst>
</file>

<file path=ppt/tags/tag2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2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2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2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2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</p:tagLst>
</file>

<file path=ppt/tags/tag2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1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1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1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1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f18cf7215d27efeabcec3bf1fb40a509559ebf1"/>
  <p:tag name="KSO_WM_NEWLAYOUT_GROUP_ID" val="layout_34"/>
  <p:tag name="KSO_WM_NEWLAYOUT_ID" val="slide_758c0c38998d981e"/>
</p:tagLst>
</file>

<file path=ppt/tags/tag2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2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4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TEMPLATE_INDEX" val="40490504"/>
  <p:tag name="KSO_WM_TEMPLATE_CATEGORY" val="custom"/>
</p:tagLst>
</file>

<file path=ppt/tags/tag2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2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3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4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  <p:tag name="KSO_WM_TEMPLATE_INDEX" val="40490504"/>
  <p:tag name="KSO_WM_TEMPLATE_CATEGORY" val="custom"/>
</p:tagLst>
</file>

<file path=ppt/tags/tag2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3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3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3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3fb9edb1d887014edea71408e6c237c97f98626"/>
  <p:tag name="KSO_WM_NEWLAYOUT_GROUP_ID" val="layout_27"/>
  <p:tag name="KSO_WM_NEWLAYOUT_ID" val="slide_32796d7565842e22"/>
</p:tagLst>
</file>

<file path=ppt/tags/tag235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2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39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4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4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TEMPLATE_INDEX" val="40490504"/>
  <p:tag name="KSO_WM_TEMPLATE_CATEGORY" val="custom"/>
</p:tagLst>
</file>

<file path=ppt/tags/tag2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2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43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2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47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2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</p:tagLst>
</file>

<file path=ppt/tags/tag2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5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4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  <p:tag name="KSO_WM_TEMPLATE_INDEX" val="40490504"/>
  <p:tag name="KSO_WM_TEMPLATE_CATEGORY" val="custom"/>
</p:tagLst>
</file>

<file path=ppt/tags/tag2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5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5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5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c28f60f61303e6d2f89c5f7add79398bf4bc5e5"/>
  <p:tag name="KSO_WM_NEWLAYOUT_GROUP_ID" val="layout_8"/>
  <p:tag name="KSO_WM_NEWLAYOUT_ID" val="slide_bbe06d0e100c38b8"/>
</p:tagLst>
</file>

<file path=ppt/tags/tag255.xml><?xml version="1.0" encoding="utf-8"?>
<p:tagLst xmlns:p="http://schemas.openxmlformats.org/presentationml/2006/main">
  <p:tag name="$PH_EXT" val="2"/>
  <p:tag name="KSO_WM_BEAUTIFY_FLAG" val="#fgm#"/>
  <p:tag name="KSO_WM_FIGMA_FLAG" val="#fgm#"/>
  <p:tag name="KSO_WM_SYNC_SLIDE_TEXT" val="1"/>
  <p:tag name="KSO_WM_UNIT_INDEX" val="2"/>
  <p:tag name="KSO_WM_UNIT_TYPE" val="i"/>
</p:tagLst>
</file>

<file path=ppt/tags/tag256.xml><?xml version="1.0" encoding="utf-8"?>
<p:tagLst xmlns:p="http://schemas.openxmlformats.org/presentationml/2006/main">
  <p:tag name="$PH_EXT" val="2"/>
  <p:tag name="KSO_WM_BEAUTIFY_FLAG" val="#fgm#"/>
  <p:tag name="KSO_WM_FIGMA_FLAG" val="#fgm#"/>
  <p:tag name="KSO_WM_SYNC_SLIDE_TEXT" val="1"/>
  <p:tag name="KSO_WM_UNIT_INDEX" val="3"/>
  <p:tag name="KSO_WM_UNIT_TYPE" val="i"/>
</p:tagLst>
</file>

<file path=ppt/tags/tag2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EXT_TYPE" val="1"/>
  <p:tag name="KSO_WM_UNIT_TYPE" val="n_h_a"/>
</p:tagLst>
</file>

<file path=ppt/tags/tag258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_1"/>
  <p:tag name="KSO_WM_UNIT_TYPE" val="n_h_h_i"/>
</p:tagLst>
</file>

<file path=ppt/tags/tag259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2_1_1"/>
  <p:tag name="KSO_WM_UNIT_TYPE" val="n_h_h_x"/>
</p:tagLst>
</file>

<file path=ppt/tags/tag2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2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_1"/>
  <p:tag name="KSO_WM_UNIT_TYPE" val="n_h_h_f"/>
</p:tagLst>
</file>

<file path=ppt/tags/tag261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_1"/>
  <p:tag name="KSO_WM_UNIT_TYPE" val="n_h_h_i"/>
</p:tagLst>
</file>

<file path=ppt/tags/tag262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2_1"/>
  <p:tag name="KSO_WM_UNIT_TYPE" val="n_h_h_x"/>
</p:tagLst>
</file>

<file path=ppt/tags/tag2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_1"/>
  <p:tag name="KSO_WM_UNIT_TYPE" val="n_h_h_f"/>
</p:tagLst>
</file>

<file path=ppt/tags/tag264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3_1"/>
  <p:tag name="KSO_WM_UNIT_TYPE" val="n_h_h_i"/>
</p:tagLst>
</file>

<file path=ppt/tags/tag265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2_3_1"/>
  <p:tag name="KSO_WM_UNIT_TYPE" val="n_h_h_x"/>
</p:tagLst>
</file>

<file path=ppt/tags/tag2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3_1"/>
  <p:tag name="KSO_WM_UNIT_TYPE" val="n_h_h_f"/>
</p:tagLst>
</file>

<file path=ppt/tags/tag26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6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6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27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5287d45a66f7689fcf805ed52236ec8aabcdcda"/>
  <p:tag name="KSO_WM_NEWLAYOUT_GROUP_ID" val="layout_53"/>
  <p:tag name="KSO_WM_NEWLAYOUT_ID" val="slide_3e9887b6c51e8c40"/>
</p:tagLst>
</file>

<file path=ppt/tags/tag27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7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7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28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8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a07c5e7262cc109e2792f949827102a735bfb3f"/>
  <p:tag name="KSO_WM_NEWLAYOUT_GROUP_ID" val="layout_8"/>
  <p:tag name="KSO_WM_NEWLAYOUT_ID" val="slide_d069b1195970cb28"/>
</p:tagLst>
</file>

<file path=ppt/tags/tag283.xml><?xml version="1.0" encoding="utf-8"?>
<p:tagLst xmlns:p="http://schemas.openxmlformats.org/presentationml/2006/main">
  <p:tag name="$PH_EXT" val="2"/>
  <p:tag name="KSO_WM_BEAUTIFY_FLAG" val="#fgm#"/>
  <p:tag name="KSO_WM_FIGMA_FLAG" val="#fgm#"/>
  <p:tag name="KSO_WM_SYNC_SLIDE_TEXT" val="1"/>
  <p:tag name="KSO_WM_UNIT_INDEX" val="2"/>
  <p:tag name="KSO_WM_UNIT_TYPE" val="i"/>
</p:tagLst>
</file>

<file path=ppt/tags/tag284.xml><?xml version="1.0" encoding="utf-8"?>
<p:tagLst xmlns:p="http://schemas.openxmlformats.org/presentationml/2006/main">
  <p:tag name="$PH_EXT" val="2"/>
  <p:tag name="KSO_WM_BEAUTIFY_FLAG" val="#fgm#"/>
  <p:tag name="KSO_WM_FIGMA_FLAG" val="#fgm#"/>
  <p:tag name="KSO_WM_SYNC_SLIDE_TEXT" val="1"/>
  <p:tag name="KSO_WM_UNIT_INDEX" val="3"/>
  <p:tag name="KSO_WM_UNIT_TYPE" val="i"/>
</p:tagLst>
</file>

<file path=ppt/tags/tag2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EXT_TYPE" val="1"/>
  <p:tag name="KSO_WM_UNIT_TYPE" val="n_h_a"/>
</p:tagLst>
</file>

<file path=ppt/tags/tag286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_1"/>
  <p:tag name="KSO_WM_UNIT_TYPE" val="n_h_h_i"/>
</p:tagLst>
</file>

<file path=ppt/tags/tag287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2_1_1"/>
  <p:tag name="KSO_WM_UNIT_TYPE" val="n_h_h_x"/>
</p:tagLst>
</file>

<file path=ppt/tags/tag2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_1"/>
  <p:tag name="KSO_WM_UNIT_TYPE" val="n_h_h_f"/>
</p:tagLst>
</file>

<file path=ppt/tags/tag289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_1"/>
  <p:tag name="KSO_WM_UNIT_TYPE" val="n_h_h_i"/>
</p:tagLst>
</file>

<file path=ppt/tags/tag2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504"/>
  <p:tag name="KSO_WM_TEMPLATE_CATEGORY" val="custom"/>
</p:tagLst>
</file>

<file path=ppt/tags/tag290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2_1"/>
  <p:tag name="KSO_WM_UNIT_TYPE" val="n_h_h_x"/>
</p:tagLst>
</file>

<file path=ppt/tags/tag2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_1"/>
  <p:tag name="KSO_WM_UNIT_TYPE" val="n_h_h_f"/>
</p:tagLst>
</file>

<file path=ppt/tags/tag29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9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9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9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281547cea89fc4a4c3a8bdd21776a0aae693510"/>
  <p:tag name="KSO_WM_NEWLAYOUT_GROUP_ID" val="layout_10007"/>
  <p:tag name="KSO_WM_NEWLAYOUT_ID" val="slide_d8240273d673fa3d"/>
</p:tagLst>
</file>

<file path=ppt/tags/tag2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3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504"/>
  <p:tag name="KSO_WM_TEMPLATE_CATEGORY" val="custom"/>
</p:tagLst>
</file>

<file path=ppt/tags/tag30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0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0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0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db8d0bc551b2b4500419a0bb9e854e40d7d3e02"/>
  <p:tag name="KSO_WM_NEWLAYOUT_GROUP_ID" val="layout_57"/>
  <p:tag name="KSO_WM_NEWLAYOUT_ID" val="slide_810d29b5405e0369"/>
</p:tagLst>
</file>

<file path=ppt/tags/tag304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08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3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1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1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1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1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b2b92d0d5d080319cfea87041f8fb8059a31ecf"/>
  <p:tag name="KSO_WM_NEWLAYOUT_GROUP_ID" val="layout_60"/>
  <p:tag name="KSO_WM_NEWLAYOUT_ID" val="slide_506629c550fd97d9"/>
</p:tagLst>
</file>

<file path=ppt/tags/tag31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17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</p:tagLst>
</file>

<file path=ppt/tags/tag3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2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32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2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2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0cdcd1c6779ea10dae7b2638c92007008800335"/>
  <p:tag name="KSO_WM_NEWLAYOUT_GROUP_ID" val="layout_10009"/>
  <p:tag name="KSO_WM_NEWLAYOUT_ID" val="slide_db762ae2968a538b"/>
</p:tagLst>
</file>

<file path=ppt/tags/tag3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3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3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3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3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33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3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3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3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37ee6726ae1fd88a444d96a4c4da0ea94d075e9"/>
  <p:tag name="KSO_WM_NEWLAYOUT_GROUP_ID" val="layout_51"/>
  <p:tag name="KSO_WM_NEWLAYOUT_ID" val="slide_5f9bbafbd906f1fe"/>
</p:tagLst>
</file>

<file path=ppt/tags/tag3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34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4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4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4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3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35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5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5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5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0c36d2d81d18f0877f5d1393bb2c2754ee5390a"/>
  <p:tag name="KSO_WM_NEWLAYOUT_GROUP_ID" val="layout_6"/>
  <p:tag name="KSO_WM_NEWLAYOUT_ID" val="slide_b83507702f20fc3f"/>
</p:tagLst>
</file>

<file path=ppt/tags/tag3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5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5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3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6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6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6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6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ee679cfb01c8fb7f587dcb67732db8137670000"/>
  <p:tag name="KSO_WM_NEWLAYOUT_GROUP_ID" val="layout_42"/>
  <p:tag name="KSO_WM_NEWLAYOUT_ID" val="slide_2e1b237cf4e68534"/>
</p:tagLst>
</file>

<file path=ppt/tags/tag36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6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6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7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INDEX" val="40490504"/>
  <p:tag name="KSO_WM_TEMPLATE_CATEGORY" val="custom"/>
</p:tagLst>
</file>

<file path=ppt/tags/tag3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7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3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7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7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7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7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0ae3fddfb1f3b0686271ba10065ae600e141d6f"/>
  <p:tag name="KSO_WM_NEWLAYOUT_GROUP_ID" val="layout_3"/>
  <p:tag name="KSO_WM_NEWLAYOUT_ID" val="slide_2f79b00f4b17b7be"/>
</p:tagLst>
</file>

<file path=ppt/tags/tag379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380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3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83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84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3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87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388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3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3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9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39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39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39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39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39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39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39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39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40490504"/>
</p:tagLst>
</file>

<file path=ppt/tags/tag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4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40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40490504"/>
</p:tagLst>
</file>

<file path=ppt/tags/tag40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40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40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404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504"/>
  <p:tag name="KSO_WM_TEMPLATE_CATEGORY" val="custom"/>
  <p:tag name="KSO_WM_TEMPLATE_MASTER_TYPE" val="0"/>
  <p:tag name="KSO_WM_TAG_VERSION" val="3.0"/>
</p:tagLst>
</file>

<file path=ppt/tags/tag405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ID" val="custom40490504_1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  <p:tag name="KSO_WM_UNIT_PRESET_TEXT" val="20XX YEAR"/>
</p:tagLst>
</file>

<file path=ppt/tags/tag406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49237e277a6f74dd1ea7d7c4dc92ce35a211e4f5"/>
  <p:tag name="KSO_WM_NEWLAYOUT_ID" val="3398"/>
  <p:tag name="KSO_WM_UNIT_ID" val="custom40490504_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  <p:tag name="KSO_WM_UNIT_PRESET_TEXT" val="单击此处&#10;添加文档标题"/>
</p:tagLst>
</file>

<file path=ppt/tags/tag407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b"/>
  <p:tag name="KSO_WM_UNIT_TEXT_TYPE" val="1"/>
  <p:tag name="KSO_WM_UNIT_ID" val="custom40490504_1*f*2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  <p:tag name="KSO_WM_UNIT_PRESET_TEXT" val="BY WPS"/>
</p:tagLst>
</file>

<file path=ppt/tags/tag408.xml><?xml version="1.0" encoding="utf-8"?>
<p:tagLst xmlns:p="http://schemas.openxmlformats.org/presentationml/2006/main">
  <p:tag name="KSO_WM_BEAUTIFY_FLAG" val="#wm#"/>
  <p:tag name="KSO_WM_SLIDE_CONTENT_ORIENTATION" val="left"/>
  <p:tag name="KSO_WM_SLIDE_HAS_MASK" val="0"/>
  <p:tag name="KSO_WM_SLIDE_ID" val="custom40490504_1"/>
  <p:tag name="KSO_WM_SLIDE_INDEX" val="1"/>
  <p:tag name="KSO_WM_SLIDE_ITEM_CNT" val="0"/>
  <p:tag name="KSO_WM_SLIDE_LAYOUT" val="a_f"/>
  <p:tag name="KSO_WM_SLIDE_LAYOUT_CNT" val="1_2"/>
  <p:tag name="KSO_WM_SLIDE_TYPE" val="title"/>
  <p:tag name="KSO_WM_TAG_VERSION" val="3.0"/>
  <p:tag name="KSO_WM_TEMPLATE_CATEGORY" val="custom"/>
  <p:tag name="KSO_WM_TEMPLATE_INDEX" val="40490504"/>
  <p:tag name="KSO_WM_TEMPLATE_MASTER_TYPE" val="0"/>
  <p:tag name="KSO_WM_TEMPLATE_SLIDE_ID" val="slide_d799d37ec7ee1a76"/>
  <p:tag name="KSO_WM_TEMPLATE_SUBCATEGORY" val="29"/>
  <p:tag name="KSO_WM_TEMPLATE_THUMBS_INDEX" val="1、9"/>
</p:tagLst>
</file>

<file path=ppt/tags/tag40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41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8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  <p:tag name="KSO_WM_TEMPLATE_INDEX" val="40490504"/>
  <p:tag name="KSO_WM_TEMPLATE_CATEGORY" val="custom"/>
</p:tagLst>
</file>

<file path=ppt/tags/tag41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3317f32e4a46c4c9ee7924aa9c369a871b466366"/>
  <p:tag name="KSO_WM_NEWLAYOUT_GROUP_ID" val="layout_1-5"/>
  <p:tag name="KSO_WM_NEWLAYOUT_ID" val="slide_ba60fb0293b23fda"/>
</p:tagLst>
</file>

<file path=ppt/tags/tag4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41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4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4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41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4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4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41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4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4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4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42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4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4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  <p:tag name="KSO_WM_UNIT_PRESET_TEXT" val="05"/>
  <p:tag name="KSO_WM_SLIDE_FIGMA_DIAGRAM" val="1"/>
</p:tagLst>
</file>

<file path=ppt/tags/tag42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  <p:tag name="KSO_WM_UNIT_PRESET_TEXT" val=" "/>
  <p:tag name="KSO_WM_SLIDE_FIGMA_DIAGRAM" val="1"/>
</p:tagLst>
</file>

<file path=ppt/tags/tag4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  <p:tag name="KSO_WM_SLIDE_FIGMA_DIAGRAM" val="1"/>
</p:tagLst>
</file>

<file path=ppt/tags/tag4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SUBTYPE" val="d"/>
  <p:tag name="KSO_WM_UNIT_TYPE" val="l_h_i"/>
  <p:tag name="KSO_WM_UNIT_PRESET_TEXT" val="06"/>
  <p:tag name="KSO_WM_SLIDE_FIGMA_DIAGRAM" val="1"/>
</p:tagLst>
</file>

<file path=ppt/tags/tag42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6_2"/>
  <p:tag name="KSO_WM_UNIT_TYPE" val="l_h_i"/>
  <p:tag name="KSO_WM_UNIT_PRESET_TEXT" val=" "/>
  <p:tag name="KSO_WM_SLIDE_FIGMA_DIAGRAM" val="1"/>
</p:tagLst>
</file>

<file path=ppt/tags/tag4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TYPE" val="l_h_a"/>
  <p:tag name="KSO_WM_UNIT_PRESET_TEXT" val="单击此处添加项标题"/>
  <p:tag name="KSO_WM_SLIDE_FIGMA_DIAGRAM" val="1"/>
</p:tagLst>
</file>

<file path=ppt/tags/tag429.xml><?xml version="1.0" encoding="utf-8"?>
<p:tagLst xmlns:p="http://schemas.openxmlformats.org/presentationml/2006/main">
  <p:tag name="KSO_WM_SLIDE_CONTENT_ORIENTATION" val=""/>
  <p:tag name="KSO_WM_SLIDE_HAS_MASK" val="0"/>
  <p:tag name="KSO_WM_SLIDE_ITEM_CNT" val="6"/>
  <p:tag name="KSO_WM_SLIDE_TYPE" val="contents"/>
  <p:tag name="KSO_WM_TEMPLATE_SUBCATEGORY" val="29"/>
  <p:tag name="KSO_WM_BEAUTIFY_FLAG" val="#wm#"/>
  <p:tag name="KSO_WM_TEMPLATE_FIGMA_ID" val="69796634675"/>
  <p:tag name="KSO_WM_TEMPLATE_SLIDE_ID" val="slide_ba60fb0293b23fda"/>
</p:tagLst>
</file>

<file path=ppt/tags/tag4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430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a55bc99ded48a2846fcf9a9a04efd6fbbaf5cfc8"/>
  <p:tag name="KSO_WM_NEWLAYOUT_ID" val="3406"/>
  <p:tag name="KSO_WM_UNIT_ID" val="custom40490504_7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  <p:tag name="KSO_WM_UNIT_PRESET_TEXT" val="单击此处添加章节标题"/>
</p:tagLst>
</file>

<file path=ppt/tags/tag431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ID" val="custom40490504_7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  <p:tag name="KSO_WM_UNIT_PRESET_TEXT" val="01"/>
</p:tagLst>
</file>

<file path=ppt/tags/tag432.xml><?xml version="1.0" encoding="utf-8"?>
<p:tagLst xmlns:p="http://schemas.openxmlformats.org/presentationml/2006/main">
  <p:tag name="KSO_WM_BEAUTIFY_FLAG" val="#wm#"/>
  <p:tag name="KSO_WM_SLIDE_CONTENT_ORIENTATION" val="right"/>
  <p:tag name="KSO_WM_SLIDE_HAS_MASK" val="0"/>
  <p:tag name="KSO_WM_SLIDE_ID" val="custom40490504_7"/>
  <p:tag name="KSO_WM_SLIDE_INDEX" val="3"/>
  <p:tag name="KSO_WM_SLIDE_ITEM_CNT" val="0"/>
  <p:tag name="KSO_WM_SLIDE_LAYOUT" val="a_e"/>
  <p:tag name="KSO_WM_SLIDE_LAYOUT_CNT" val="1_1"/>
  <p:tag name="KSO_WM_SLIDE_TYPE" val="sectionTitle"/>
  <p:tag name="KSO_WM_TAG_VERSION" val="3.0"/>
  <p:tag name="KSO_WM_TEMPLATE_CATEGORY" val="custom"/>
  <p:tag name="KSO_WM_TEMPLATE_INDEX" val="40490504"/>
  <p:tag name="KSO_WM_TEMPLATE_MASTER_TYPE" val="0"/>
  <p:tag name="KSO_WM_TEMPLATE_SLIDE_ID" val="slide_d635315789958f2d"/>
  <p:tag name="KSO_WM_TEMPLATE_SUBCATEGORY" val="29"/>
</p:tagLst>
</file>

<file path=ppt/tags/tag4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0274a84f6ce22debd818396f036b916eb51cafe"/>
  <p:tag name="KSO_WM_NEWLAYOUT_GROUP_ID" val="layout_62"/>
  <p:tag name="KSO_WM_NEWLAYOUT_ID" val="slide_b3ee0e64aa19972f"/>
  <p:tag name="KSO_WM_UNIT_PRESET_TEXT" val="单击此处添加标题"/>
</p:tagLst>
</file>

<file path=ppt/tags/tag4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2/74894d9f-b728-4457-b6e0-de4b9972d333.jpg?Expires=1797024869\u0026AWSAccessKeyId=AKLT9NSy7kh8TIS1UzNqLRY2\u0026Signature=Yj46j3kgthrpUDQ5vfwTacclJYg%3D&quot;,&quot;product_name&quot;:&quot;wps-wpp-pc&quot;,&quot;intention_code&quot;:&quot;wps_wpp_generate_doc_pay&quot;}*auto_qingqiu_ai_v2.2.0_ONLINE*1765488863464_eb4892_3e2d6814b40c-slide-3"/>
</p:tagLst>
</file>

<file path=ppt/tags/tag43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4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3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4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4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41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4675"/>
  <p:tag name="KSO_WM_TEMPLATE_SLIDE_ID" val="slide_b3ee0e64aa19972f"/>
</p:tagLst>
</file>

<file path=ppt/tags/tag4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06cc044e899ed67e1f0f6bc7533add544a01b32"/>
  <p:tag name="KSO_WM_NEWLAYOUT_GROUP_ID" val="layout_26"/>
  <p:tag name="KSO_WM_NEWLAYOUT_ID" val="slide_1782e10a2508866f"/>
  <p:tag name="KSO_WM_UNIT_PRESET_TEXT" val="单击此处添加标题"/>
</p:tagLst>
</file>

<file path=ppt/tags/tag44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047482576&quot;,&quot;product_name&quot;:&quot;wps-wpp-pc&quot;,&quot;intention_code&quot;:&quot;wps_wpp_generate_doc_pay&quot;}*auto_gallery_ai_v2.2.0_ONLINE*1765488863464_eb4892_3e2d6814b40c-slide-4"/>
</p:tagLst>
</file>

<file path=ppt/tags/tag4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4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427651754&quot;,&quot;product_name&quot;:&quot;wps-wpp-pc&quot;,&quot;intention_code&quot;:&quot;wps_wpp_generate_doc_pay&quot;}*auto_gallery_ai_v2.2.0_ONLINE*1765488863464_eb4892_3e2d6814b40c-slide-4"/>
</p:tagLst>
</file>

<file path=ppt/tags/tag4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504"/>
  <p:tag name="KSO_WM_TEMPLATE_CATEGORY" val="custom"/>
</p:tagLst>
</file>

<file path=ppt/tags/tag4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51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4675"/>
  <p:tag name="KSO_WM_TEMPLATE_SLIDE_ID" val="slide_1782e10a2508866f"/>
</p:tagLst>
</file>

<file path=ppt/tags/tag4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f61b4ce94da57358ba67ba91f68c22625d5603f"/>
  <p:tag name="KSO_WM_NEWLAYOUT_GROUP_ID" val="layout_10003"/>
  <p:tag name="KSO_WM_NEWLAYOUT_ID" val="slide_1317ae9d67da5f18"/>
  <p:tag name="KSO_WM_UNIT_PRESET_TEXT" val="单击此处添加标题"/>
</p:tagLst>
</file>

<file path=ppt/tags/tag4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5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5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59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4675"/>
  <p:tag name="KSO_WM_TEMPLATE_SLIDE_ID" val="slide_1317ae9d67da5f18"/>
</p:tagLst>
</file>

<file path=ppt/tags/tag4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9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460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a55bc99ded48a2846fcf9a9a04efd6fbbaf5cfc8"/>
  <p:tag name="KSO_WM_NEWLAYOUT_ID" val="3406"/>
  <p:tag name="KSO_WM_UNIT_ID" val="custom40490504_7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  <p:tag name="KSO_WM_UNIT_PRESET_TEXT" val="单击此处添加章节标题"/>
</p:tagLst>
</file>

<file path=ppt/tags/tag461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ID" val="custom40490504_7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  <p:tag name="KSO_WM_UNIT_PRESET_TEXT" val="01"/>
</p:tagLst>
</file>

<file path=ppt/tags/tag462.xml><?xml version="1.0" encoding="utf-8"?>
<p:tagLst xmlns:p="http://schemas.openxmlformats.org/presentationml/2006/main">
  <p:tag name="KSO_WM_BEAUTIFY_FLAG" val="#wm#"/>
  <p:tag name="KSO_WM_SLIDE_CONTENT_ORIENTATION" val="right"/>
  <p:tag name="KSO_WM_SLIDE_HAS_MASK" val="0"/>
  <p:tag name="KSO_WM_SLIDE_ID" val="custom40490504_7"/>
  <p:tag name="KSO_WM_SLIDE_INDEX" val="3"/>
  <p:tag name="KSO_WM_SLIDE_ITEM_CNT" val="0"/>
  <p:tag name="KSO_WM_SLIDE_LAYOUT" val="a_e"/>
  <p:tag name="KSO_WM_SLIDE_LAYOUT_CNT" val="1_1"/>
  <p:tag name="KSO_WM_SLIDE_TYPE" val="sectionTitle"/>
  <p:tag name="KSO_WM_TAG_VERSION" val="3.0"/>
  <p:tag name="KSO_WM_TEMPLATE_CATEGORY" val="custom"/>
  <p:tag name="KSO_WM_TEMPLATE_INDEX" val="40490504"/>
  <p:tag name="KSO_WM_TEMPLATE_MASTER_TYPE" val="0"/>
  <p:tag name="KSO_WM_TEMPLATE_SLIDE_ID" val="slide_d635315789958f2d"/>
  <p:tag name="KSO_WM_TEMPLATE_SUBCATEGORY" val="29"/>
</p:tagLst>
</file>

<file path=ppt/tags/tag46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157efe7c5ce3efdd3fb4396c224db24f7644857"/>
  <p:tag name="KSO_WM_NEWLAYOUT_GROUP_ID" val="layout_10004"/>
  <p:tag name="KSO_WM_NEWLAYOUT_ID" val="slide_0d7ccb46c56e608b"/>
  <p:tag name="KSO_WM_UNIT_PRESET_TEXT" val="单击此处添加标题"/>
</p:tagLst>
</file>

<file path=ppt/tags/tag46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6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7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9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470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4675"/>
  <p:tag name="KSO_WM_TEMPLATE_SLIDE_ID" val="slide_0d7ccb46c56e608b"/>
</p:tagLst>
</file>

<file path=ppt/tags/tag47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8ec41b092cbfa62befb631af7c07405c8a8051b"/>
  <p:tag name="KSO_WM_NEWLAYOUT_GROUP_ID" val="layout_10013"/>
  <p:tag name="KSO_WM_NEWLAYOUT_ID" val="slide_fea17d35f3a42992"/>
  <p:tag name="KSO_WM_UNIT_PRESET_TEXT" val="单击此处添加标题"/>
</p:tagLst>
</file>

<file path=ppt/tags/tag4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2/2f24ba29-36d5-4707-baa8-60e47028af78.jpg?Expires=1797024869\u0026AWSAccessKeyId=AKLT9NSy7kh8TIS1UzNqLRY2\u0026Signature=jVAU2reWZy2z0qIm%2Fe2pNWSol2c%3D&quot;,&quot;product_name&quot;:&quot;wps-wpp-pc&quot;,&quot;intention_code&quot;:&quot;wps_wpp_generate_doc_pay&quot;}*auto_qingqiu_ai_v2.2.0_ONLINE*1765488863464_eb4892_3e2d6814b40c-slide-8"/>
</p:tagLst>
</file>

<file path=ppt/tags/tag4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475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34675"/>
  <p:tag name="KSO_WM_TEMPLATE_SLIDE_ID" val="slide_fea17d35f3a42992"/>
</p:tagLst>
</file>

<file path=ppt/tags/tag4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490f8a6642a86b3b198ccf9aae74d957f83866a"/>
  <p:tag name="KSO_WM_NEWLAYOUT_GROUP_ID" val="layout_38"/>
  <p:tag name="KSO_WM_NEWLAYOUT_ID" val="slide_c91d8aca741fdc21"/>
  <p:tag name="KSO_WM_UNIT_PRESET_TEXT" val="单击此处添加标题"/>
</p:tagLst>
</file>

<file path=ppt/tags/tag47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512/ba529cd8-cbf3-493d-935a-eda76007e71b.jpg?Expires=1797024869\u0026AWSAccessKeyId=AKLT9NSy7kh8TIS1UzNqLRY2\u0026Signature=yuUXFl%2BXsza%2FyT%2BOwyLoa6sMcjs%3D&quot;,&quot;product_name&quot;:&quot;wps-wpp-pc&quot;,&quot;intention_code&quot;:&quot;wps_wpp_generate_doc_pay&quot;}*auto_qingqiu_ai_v2.2.0_ONLINE*1765488863464_eb4892_3e2d6814b40c-slide-9"/>
</p:tagLst>
</file>

<file path=ppt/tags/tag4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9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4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8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512/5a7214dc-d563-48ed-887a-5f66c898729a.jpg?Expires=1797024869\u0026AWSAccessKeyId=AKLT9NSy7kh8TIS1UzNqLRY2\u0026Signature=cUZNoGx1eBntlg%2BZcs3O2zcTlpM%3D&quot;,&quot;product_name&quot;:&quot;wps-wpp-pc&quot;,&quot;intention_code&quot;:&quot;wps_wpp_generate_doc_pay&quot;}*auto_qingqiu_ai_v2.2.0_ONLINE*1765488863464_eb4892_3e2d6814b40c-slide-9"/>
</p:tagLst>
</file>

<file path=ppt/tags/tag4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85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4675"/>
  <p:tag name="KSO_WM_TEMPLATE_SLIDE_ID" val="slide_c91d8aca741fdc21"/>
</p:tagLst>
</file>

<file path=ppt/tags/tag48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ea323d2fe8b7c15330e02a70c07f80f67b8c697"/>
  <p:tag name="KSO_WM_NEWLAYOUT_GROUP_ID" val="layout_30"/>
  <p:tag name="KSO_WM_NEWLAYOUT_ID" val="slide_bcb0111aa6fc84f8"/>
  <p:tag name="KSO_WM_UNIT_PRESET_TEXT" val="单击此处添加标题"/>
</p:tagLst>
</file>

<file path=ppt/tags/tag48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2/a7d96eb3-2313-4914-ba0a-0c0b810e69c3.jpg?Expires=1797024871\u0026AWSAccessKeyId=AKLT9NSy7kh8TIS1UzNqLRY2\u0026Signature=RdGqa2%2FC%2BPn5F9%2F%2BS134j2NFDmE%3D&quot;,&quot;product_name&quot;:&quot;wps-wpp-pc&quot;,&quot;intention_code&quot;:&quot;wps_wpp_generate_doc_pay&quot;}*auto_qingqiu_ai_v2.2.0_ONLINE*1765488863464_eb4892_3e2d6814b40c-slide-10"/>
</p:tagLst>
</file>

<file path=ppt/tags/tag48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9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4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491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34675"/>
  <p:tag name="KSO_WM_TEMPLATE_SLIDE_ID" val="slide_bcb0111aa6fc84f8"/>
</p:tagLst>
</file>

<file path=ppt/tags/tag492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a55bc99ded48a2846fcf9a9a04efd6fbbaf5cfc8"/>
  <p:tag name="KSO_WM_NEWLAYOUT_ID" val="3406"/>
  <p:tag name="KSO_WM_UNIT_ID" val="custom40490504_7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  <p:tag name="KSO_WM_UNIT_PRESET_TEXT" val="单击此处添加章节标题"/>
</p:tagLst>
</file>

<file path=ppt/tags/tag493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ID" val="custom40490504_7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  <p:tag name="KSO_WM_UNIT_PRESET_TEXT" val="01"/>
</p:tagLst>
</file>

<file path=ppt/tags/tag494.xml><?xml version="1.0" encoding="utf-8"?>
<p:tagLst xmlns:p="http://schemas.openxmlformats.org/presentationml/2006/main">
  <p:tag name="KSO_WM_BEAUTIFY_FLAG" val="#wm#"/>
  <p:tag name="KSO_WM_SLIDE_CONTENT_ORIENTATION" val="right"/>
  <p:tag name="KSO_WM_SLIDE_HAS_MASK" val="0"/>
  <p:tag name="KSO_WM_SLIDE_ID" val="custom40490504_7"/>
  <p:tag name="KSO_WM_SLIDE_INDEX" val="3"/>
  <p:tag name="KSO_WM_SLIDE_ITEM_CNT" val="0"/>
  <p:tag name="KSO_WM_SLIDE_LAYOUT" val="a_e"/>
  <p:tag name="KSO_WM_SLIDE_LAYOUT_CNT" val="1_1"/>
  <p:tag name="KSO_WM_SLIDE_TYPE" val="sectionTitle"/>
  <p:tag name="KSO_WM_TAG_VERSION" val="3.0"/>
  <p:tag name="KSO_WM_TEMPLATE_CATEGORY" val="custom"/>
  <p:tag name="KSO_WM_TEMPLATE_INDEX" val="40490504"/>
  <p:tag name="KSO_WM_TEMPLATE_MASTER_TYPE" val="0"/>
  <p:tag name="KSO_WM_TEMPLATE_SLIDE_ID" val="slide_d635315789958f2d"/>
  <p:tag name="KSO_WM_TEMPLATE_SUBCATEGORY" val="29"/>
</p:tagLst>
</file>

<file path=ppt/tags/tag49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b2855583b32548b042bee9d7bf453ea5a39d3e0"/>
  <p:tag name="KSO_WM_NEWLAYOUT_GROUP_ID" val="layout_35"/>
  <p:tag name="KSO_WM_NEWLAYOUT_ID" val="slide_90cdd96762bb354a"/>
  <p:tag name="KSO_WM_UNIT_PRESET_TEXT" val="单击此处添加标题"/>
</p:tagLst>
</file>

<file path=ppt/tags/tag4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4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5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9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5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5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5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  <p:tag name="KSO_WM_UNIT_PRESET_TEXT" val="04"/>
</p:tagLst>
</file>

<file path=ppt/tags/tag5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5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508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34675"/>
  <p:tag name="KSO_WM_TEMPLATE_SLIDE_ID" val="slide_90cdd96762bb354a"/>
</p:tagLst>
</file>

<file path=ppt/tags/tag50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f18cf7215d27efeabcec3bf1fb40a509559ebf1"/>
  <p:tag name="KSO_WM_NEWLAYOUT_GROUP_ID" val="layout_34"/>
  <p:tag name="KSO_WM_NEWLAYOUT_ID" val="slide_758c0c38998d981e"/>
  <p:tag name="KSO_WM_UNIT_PRESET_TEXT" val="单击此处添加标题"/>
</p:tagLst>
</file>

<file path=ppt/tags/tag5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9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5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512/46eb9383-6d32-415b-9897-464d81122ee0.jpg?Expires=1797024869\u0026AWSAccessKeyId=AKLT9NSy7kh8TIS1UzNqLRY2\u0026Signature=QE76RK19MJZcC8qFPJSVPe1Ak9E%3D&quot;,&quot;product_name&quot;:&quot;wps-wpp-pc&quot;,&quot;intention_code&quot;:&quot;wps_wpp_generate_doc_pay&quot;}*auto_qingqiu_ai_v2.2.0_ONLINE*1765488863464_eb4892_3e2d6814b40c-slide-13"/>
</p:tagLst>
</file>

<file path=ppt/tags/tag5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512/42e9a93f-4f7a-44e0-ac00-022b168e9693.jpg?Expires=1797024869\u0026AWSAccessKeyId=AKLT9NSy7kh8TIS1UzNqLRY2\u0026Signature=5iDfFPI%2Fx41WYEumzE%2BjaGQ%2BQQw%3D&quot;,&quot;product_name&quot;:&quot;wps-wpp-pc&quot;,&quot;intention_code&quot;:&quot;wps_wpp_generate_doc_pay&quot;}*auto_qingqiu_ai_v2.2.0_ONLINE*1765488863464_eb4892_3e2d6814b40c-slide-13"/>
</p:tagLst>
</file>

<file path=ppt/tags/tag5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zh-ai-group.ks3-cn-beijing-internal.ksyun.com/image_generate/image_process/production/202512/ae3bb7e7-2ab8-47e3-ac1f-db9d77b48970.jpg?Expires=1797024868\u0026AWSAccessKeyId=AKLT9NSy7kh8TIS1UzNqLRY2\u0026Signature=8jiS1nzSX9%2FdmnKbj8wB6caStRU%3D&quot;,&quot;product_name&quot;:&quot;wps-wpp-pc&quot;,&quot;intention_code&quot;:&quot;wps_wpp_generate_doc_pay&quot;}*auto_qingqiu_ai_v2.2.0_ONLINE*1765488863464_eb4892_3e2d6814b40c-slide-13"/>
</p:tagLst>
</file>

<file path=ppt/tags/tag5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5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  <p:tag name="MH_PIC_SOURCE_TYPE" val="generate_slide_ai*{&quot;id&quot;:&quot;http://zh-ai-group.ks3-cn-beijing-internal.ksyun.com/image_generate/image_process/production/202512/ee8d3e80-5230-4ad8-94a8-260791725829.jpg?Expires=1797024868\u0026AWSAccessKeyId=AKLT9NSy7kh8TIS1UzNqLRY2\u0026Signature=HLfRfD5Ufs9LgSawVL3gQIumuYo%3D&quot;,&quot;product_name&quot;:&quot;wps-wpp-pc&quot;,&quot;intention_code&quot;:&quot;wps_wpp_generate_doc_pay&quot;}*auto_qingqiu_ai_v2.2.0_ONLINE*1765488863464_eb4892_3e2d6814b40c-slide-13"/>
</p:tagLst>
</file>

<file path=ppt/tags/tag5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9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5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5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522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34675"/>
  <p:tag name="KSO_WM_TEMPLATE_SLIDE_ID" val="slide_758c0c38998d981e"/>
</p:tagLst>
</file>

<file path=ppt/tags/tag5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3fb9edb1d887014edea71408e6c237c97f98626"/>
  <p:tag name="KSO_WM_NEWLAYOUT_GROUP_ID" val="layout_27"/>
  <p:tag name="KSO_WM_NEWLAYOUT_ID" val="slide_32796d7565842e22"/>
  <p:tag name="KSO_WM_UNIT_PRESET_TEXT" val="单击此处添加标题"/>
</p:tagLst>
</file>

<file path=ppt/tags/tag524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5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5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28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5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5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9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5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32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5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5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5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36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  <p:tag name="KSO_WM_UNIT_PRESET_TEXT" val=" "/>
</p:tagLst>
</file>

<file path=ppt/tags/tag5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  <p:tag name="KSO_WM_UNIT_PRESET_TEXT" val="04"/>
</p:tagLst>
</file>

<file path=ppt/tags/tag5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5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5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9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540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34675"/>
  <p:tag name="KSO_WM_TEMPLATE_SLIDE_ID" val="slide_32796d7565842e22"/>
</p:tagLst>
</file>

<file path=ppt/tags/tag541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a55bc99ded48a2846fcf9a9a04efd6fbbaf5cfc8"/>
  <p:tag name="KSO_WM_NEWLAYOUT_ID" val="3406"/>
  <p:tag name="KSO_WM_UNIT_ID" val="custom40490504_7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  <p:tag name="KSO_WM_UNIT_PRESET_TEXT" val="单击此处添加章节标题"/>
</p:tagLst>
</file>

<file path=ppt/tags/tag542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ID" val="custom40490504_7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  <p:tag name="KSO_WM_UNIT_PRESET_TEXT" val="01"/>
</p:tagLst>
</file>

<file path=ppt/tags/tag543.xml><?xml version="1.0" encoding="utf-8"?>
<p:tagLst xmlns:p="http://schemas.openxmlformats.org/presentationml/2006/main">
  <p:tag name="KSO_WM_BEAUTIFY_FLAG" val="#wm#"/>
  <p:tag name="KSO_WM_SLIDE_CONTENT_ORIENTATION" val="right"/>
  <p:tag name="KSO_WM_SLIDE_HAS_MASK" val="0"/>
  <p:tag name="KSO_WM_SLIDE_ID" val="custom40490504_7"/>
  <p:tag name="KSO_WM_SLIDE_INDEX" val="3"/>
  <p:tag name="KSO_WM_SLIDE_ITEM_CNT" val="0"/>
  <p:tag name="KSO_WM_SLIDE_LAYOUT" val="a_e"/>
  <p:tag name="KSO_WM_SLIDE_LAYOUT_CNT" val="1_1"/>
  <p:tag name="KSO_WM_SLIDE_TYPE" val="sectionTitle"/>
  <p:tag name="KSO_WM_TAG_VERSION" val="3.0"/>
  <p:tag name="KSO_WM_TEMPLATE_CATEGORY" val="custom"/>
  <p:tag name="KSO_WM_TEMPLATE_INDEX" val="40490504"/>
  <p:tag name="KSO_WM_TEMPLATE_MASTER_TYPE" val="0"/>
  <p:tag name="KSO_WM_TEMPLATE_SLIDE_ID" val="slide_d635315789958f2d"/>
  <p:tag name="KSO_WM_TEMPLATE_SUBCATEGORY" val="29"/>
</p:tagLst>
</file>

<file path=ppt/tags/tag54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c28f60f61303e6d2f89c5f7add79398bf4bc5e5"/>
  <p:tag name="KSO_WM_NEWLAYOUT_GROUP_ID" val="layout_8"/>
  <p:tag name="KSO_WM_NEWLAYOUT_ID" val="slide_bbe06d0e100c38b8"/>
  <p:tag name="KSO_WM_UNIT_PRESET_TEXT" val="单击此处添加标题"/>
</p:tagLst>
</file>

<file path=ppt/tags/tag545.xml><?xml version="1.0" encoding="utf-8"?>
<p:tagLst xmlns:p="http://schemas.openxmlformats.org/presentationml/2006/main">
  <p:tag name="$PH_EXT" val="2"/>
  <p:tag name="KSO_WM_BEAUTIFY_FLAG" val="#fgm#"/>
  <p:tag name="KSO_WM_FIGMA_FLAG" val="#fgm#"/>
  <p:tag name="KSO_WM_SYNC_SLIDE_TEXT" val="1"/>
  <p:tag name="KSO_WM_UNIT_INDEX" val="2"/>
  <p:tag name="KSO_WM_UNIT_TYPE" val="i"/>
  <p:tag name="KSO_WM_UNIT_PRESET_TEXT" val=" "/>
</p:tagLst>
</file>

<file path=ppt/tags/tag546.xml><?xml version="1.0" encoding="utf-8"?>
<p:tagLst xmlns:p="http://schemas.openxmlformats.org/presentationml/2006/main">
  <p:tag name="$PH_EXT" val="2"/>
  <p:tag name="KSO_WM_BEAUTIFY_FLAG" val="#fgm#"/>
  <p:tag name="KSO_WM_FIGMA_FLAG" val="#fgm#"/>
  <p:tag name="KSO_WM_SYNC_SLIDE_TEXT" val="1"/>
  <p:tag name="KSO_WM_UNIT_INDEX" val="3"/>
  <p:tag name="KSO_WM_UNIT_TYPE" val="i"/>
  <p:tag name="KSO_WM_UNIT_PRESET_TEXT" val=" "/>
</p:tagLst>
</file>

<file path=ppt/tags/tag5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EXT_TYPE" val="1"/>
  <p:tag name="KSO_WM_UNIT_TYPE" val="n_h_a"/>
</p:tagLst>
</file>

<file path=ppt/tags/tag548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_1"/>
  <p:tag name="KSO_WM_UNIT_TYPE" val="n_h_h_i"/>
  <p:tag name="KSO_WM_UNIT_PRESET_TEXT" val=" "/>
</p:tagLst>
</file>

<file path=ppt/tags/tag549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2_1_1"/>
  <p:tag name="KSO_WM_UNIT_TYPE" val="n_h_h_x"/>
</p:tagLst>
</file>

<file path=ppt/tags/tag5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5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_1"/>
  <p:tag name="KSO_WM_UNIT_TYPE" val="n_h_h_f"/>
  <p:tag name="KSO_WM_UNIT_PRESET_TEXT" val="单击此处添加项正文"/>
</p:tagLst>
</file>

<file path=ppt/tags/tag551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_1"/>
  <p:tag name="KSO_WM_UNIT_TYPE" val="n_h_h_i"/>
  <p:tag name="KSO_WM_UNIT_PRESET_TEXT" val=" "/>
</p:tagLst>
</file>

<file path=ppt/tags/tag552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2_1"/>
  <p:tag name="KSO_WM_UNIT_TYPE" val="n_h_h_x"/>
</p:tagLst>
</file>

<file path=ppt/tags/tag5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_1"/>
  <p:tag name="KSO_WM_UNIT_TYPE" val="n_h_h_f"/>
  <p:tag name="KSO_WM_UNIT_PRESET_TEXT" val="单击此处添加项正文"/>
</p:tagLst>
</file>

<file path=ppt/tags/tag554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3_1"/>
  <p:tag name="KSO_WM_UNIT_TYPE" val="n_h_h_i"/>
  <p:tag name="KSO_WM_UNIT_PRESET_TEXT" val=" "/>
</p:tagLst>
</file>

<file path=ppt/tags/tag555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2_3_1"/>
  <p:tag name="KSO_WM_UNIT_TYPE" val="n_h_h_x"/>
</p:tagLst>
</file>

<file path=ppt/tags/tag5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3_1"/>
  <p:tag name="KSO_WM_UNIT_TYPE" val="n_h_h_f"/>
  <p:tag name="KSO_WM_UNIT_PRESET_TEXT" val="单击此处添加项正文"/>
</p:tagLst>
</file>

<file path=ppt/tags/tag557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4675"/>
  <p:tag name="KSO_WM_TEMPLATE_SLIDE_ID" val="slide_bbe06d0e100c38b8"/>
</p:tagLst>
</file>

<file path=ppt/tags/tag55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5287d45a66f7689fcf805ed52236ec8aabcdcda"/>
  <p:tag name="KSO_WM_NEWLAYOUT_GROUP_ID" val="layout_53"/>
  <p:tag name="KSO_WM_NEWLAYOUT_ID" val="slide_3e9887b6c51e8c40"/>
  <p:tag name="KSO_WM_UNIT_PRESET_TEXT" val="单击此处添加标题"/>
</p:tagLst>
</file>

<file path=ppt/tags/tag55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5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512/bf501b2a-b3f9-425c-b783-3d94a78a3fbd.jpg?Expires=1797024868\u0026AWSAccessKeyId=AKLT9NSy7kh8TIS1UzNqLRY2\u0026Signature=3NZE0UOvEneFFpCQ7siQ720gtwI%3D&quot;,&quot;product_name&quot;:&quot;wps-wpp-pc&quot;,&quot;intention_code&quot;:&quot;wps_wpp_generate_doc_pay&quot;}*auto_qingqiu_ai_v2.2.0_ONLINE*1765488863464_eb4892_3e2d6814b40c-slide-17"/>
</p:tagLst>
</file>

<file path=ppt/tags/tag5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6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512/92c43204-4fec-4556-950b-1fb9a8d3886d.jpg?Expires=1797024869\u0026AWSAccessKeyId=AKLT9NSy7kh8TIS1UzNqLRY2\u0026Signature=EKDeEBslyU%2BR72%2Fwcf2vK7DllWc%3D&quot;,&quot;product_name&quot;:&quot;wps-wpp-pc&quot;,&quot;intention_code&quot;:&quot;wps_wpp_generate_doc_pay&quot;}*auto_qingqiu_ai_v2.2.0_ONLINE*1765488863464_eb4892_3e2d6814b40c-slide-17"/>
</p:tagLst>
</file>

<file path=ppt/tags/tag5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67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4675"/>
  <p:tag name="KSO_WM_TEMPLATE_SLIDE_ID" val="slide_3e9887b6c51e8c40"/>
</p:tagLst>
</file>

<file path=ppt/tags/tag5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a07c5e7262cc109e2792f949827102a735bfb3f"/>
  <p:tag name="KSO_WM_NEWLAYOUT_GROUP_ID" val="layout_8"/>
  <p:tag name="KSO_WM_NEWLAYOUT_ID" val="slide_d069b1195970cb28"/>
  <p:tag name="KSO_WM_UNIT_PRESET_TEXT" val="单击此处添加标题"/>
</p:tagLst>
</file>

<file path=ppt/tags/tag569.xml><?xml version="1.0" encoding="utf-8"?>
<p:tagLst xmlns:p="http://schemas.openxmlformats.org/presentationml/2006/main">
  <p:tag name="$PH_EXT" val="2"/>
  <p:tag name="KSO_WM_BEAUTIFY_FLAG" val="#fgm#"/>
  <p:tag name="KSO_WM_FIGMA_FLAG" val="#fgm#"/>
  <p:tag name="KSO_WM_SYNC_SLIDE_TEXT" val="1"/>
  <p:tag name="KSO_WM_UNIT_INDEX" val="2"/>
  <p:tag name="KSO_WM_UNIT_TYPE" val="i"/>
  <p:tag name="KSO_WM_UNIT_PRESET_TEXT" val=" "/>
</p:tagLst>
</file>

<file path=ppt/tags/tag5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570.xml><?xml version="1.0" encoding="utf-8"?>
<p:tagLst xmlns:p="http://schemas.openxmlformats.org/presentationml/2006/main">
  <p:tag name="$PH_EXT" val="2"/>
  <p:tag name="KSO_WM_BEAUTIFY_FLAG" val="#fgm#"/>
  <p:tag name="KSO_WM_FIGMA_FLAG" val="#fgm#"/>
  <p:tag name="KSO_WM_SYNC_SLIDE_TEXT" val="1"/>
  <p:tag name="KSO_WM_UNIT_INDEX" val="3"/>
  <p:tag name="KSO_WM_UNIT_TYPE" val="i"/>
  <p:tag name="KSO_WM_UNIT_PRESET_TEXT" val=" "/>
</p:tagLst>
</file>

<file path=ppt/tags/tag5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EXT_TYPE" val="1"/>
  <p:tag name="KSO_WM_UNIT_TYPE" val="n_h_a"/>
</p:tagLst>
</file>

<file path=ppt/tags/tag572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_1"/>
  <p:tag name="KSO_WM_UNIT_TYPE" val="n_h_h_i"/>
  <p:tag name="KSO_WM_UNIT_PRESET_TEXT" val=" "/>
</p:tagLst>
</file>

<file path=ppt/tags/tag573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2_1_1"/>
  <p:tag name="KSO_WM_UNIT_TYPE" val="n_h_h_x"/>
</p:tagLst>
</file>

<file path=ppt/tags/tag5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_1"/>
  <p:tag name="KSO_WM_UNIT_TYPE" val="n_h_h_f"/>
  <p:tag name="KSO_WM_UNIT_PRESET_TEXT" val="单击此处添加项正文"/>
</p:tagLst>
</file>

<file path=ppt/tags/tag575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_1"/>
  <p:tag name="KSO_WM_UNIT_TYPE" val="n_h_h_i"/>
  <p:tag name="KSO_WM_UNIT_PRESET_TEXT" val=" "/>
</p:tagLst>
</file>

<file path=ppt/tags/tag576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2_1"/>
  <p:tag name="KSO_WM_UNIT_TYPE" val="n_h_h_x"/>
</p:tagLst>
</file>

<file path=ppt/tags/tag5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_1"/>
  <p:tag name="KSO_WM_UNIT_TYPE" val="n_h_h_f"/>
  <p:tag name="KSO_WM_UNIT_PRESET_TEXT" val="单击此处添加项正文"/>
</p:tagLst>
</file>

<file path=ppt/tags/tag578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4675"/>
  <p:tag name="KSO_WM_TEMPLATE_SLIDE_ID" val="slide_d069b1195970cb28"/>
</p:tagLst>
</file>

<file path=ppt/tags/tag579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a55bc99ded48a2846fcf9a9a04efd6fbbaf5cfc8"/>
  <p:tag name="KSO_WM_NEWLAYOUT_ID" val="3406"/>
  <p:tag name="KSO_WM_UNIT_ID" val="custom40490504_7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  <p:tag name="KSO_WM_UNIT_PRESET_TEXT" val="单击此处添加章节标题"/>
</p:tagLst>
</file>

<file path=ppt/tags/tag58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580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ID" val="custom40490504_7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  <p:tag name="KSO_WM_UNIT_PRESET_TEXT" val="01"/>
</p:tagLst>
</file>

<file path=ppt/tags/tag581.xml><?xml version="1.0" encoding="utf-8"?>
<p:tagLst xmlns:p="http://schemas.openxmlformats.org/presentationml/2006/main">
  <p:tag name="KSO_WM_BEAUTIFY_FLAG" val="#wm#"/>
  <p:tag name="KSO_WM_SLIDE_CONTENT_ORIENTATION" val="right"/>
  <p:tag name="KSO_WM_SLIDE_HAS_MASK" val="0"/>
  <p:tag name="KSO_WM_SLIDE_ID" val="custom40490504_7"/>
  <p:tag name="KSO_WM_SLIDE_INDEX" val="3"/>
  <p:tag name="KSO_WM_SLIDE_ITEM_CNT" val="0"/>
  <p:tag name="KSO_WM_SLIDE_LAYOUT" val="a_e"/>
  <p:tag name="KSO_WM_SLIDE_LAYOUT_CNT" val="1_1"/>
  <p:tag name="KSO_WM_SLIDE_TYPE" val="sectionTitle"/>
  <p:tag name="KSO_WM_TAG_VERSION" val="3.0"/>
  <p:tag name="KSO_WM_TEMPLATE_CATEGORY" val="custom"/>
  <p:tag name="KSO_WM_TEMPLATE_INDEX" val="40490504"/>
  <p:tag name="KSO_WM_TEMPLATE_MASTER_TYPE" val="0"/>
  <p:tag name="KSO_WM_TEMPLATE_SLIDE_ID" val="slide_d635315789958f2d"/>
  <p:tag name="KSO_WM_TEMPLATE_SUBCATEGORY" val="29"/>
</p:tagLst>
</file>

<file path=ppt/tags/tag5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281547cea89fc4a4c3a8bdd21776a0aae693510"/>
  <p:tag name="KSO_WM_NEWLAYOUT_GROUP_ID" val="layout_10007"/>
  <p:tag name="KSO_WM_NEWLAYOUT_ID" val="slide_d8240273d673fa3d"/>
  <p:tag name="KSO_WM_UNIT_PRESET_TEXT" val="单击此处添加标题"/>
</p:tagLst>
</file>

<file path=ppt/tags/tag5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87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4675"/>
  <p:tag name="KSO_WM_TEMPLATE_SLIDE_ID" val="slide_d8240273d673fa3d"/>
</p:tagLst>
</file>

<file path=ppt/tags/tag58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db8d0bc551b2b4500419a0bb9e854e40d7d3e02"/>
  <p:tag name="KSO_WM_NEWLAYOUT_GROUP_ID" val="layout_57"/>
  <p:tag name="KSO_WM_NEWLAYOUT_ID" val="slide_810d29b5405e0369"/>
  <p:tag name="KSO_WM_UNIT_PRESET_TEXT" val="单击此处添加标题"/>
</p:tagLst>
</file>

<file path=ppt/tags/tag589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59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49237e277a6f74dd1ea7d7c4dc92ce35a211e4f5"/>
  <p:tag name="KSO_WM_NEWLAYOUT_ID" val="3398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5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216004427&quot;,&quot;product_name&quot;:&quot;wps-wpp-pc&quot;,&quot;intention_code&quot;:&quot;wps_wpp_generate_doc_pay&quot;}*auto_gallery_ai_v2.2.0_ONLINE*1765488863464_eb4892_3e2d6814b40c-slide-21"/>
</p:tagLst>
</file>

<file path=ppt/tags/tag5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93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5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211253445304&quot;,&quot;product_name&quot;:&quot;wps-wpp-pc&quot;,&quot;intention_code&quot;:&quot;wps_wpp_generate_doc_pay&quot;}*auto_gallery_ai_v2.2.0_ONLINE*1765488863464_eb4892_3e2d6814b40c-slide-21"/>
</p:tagLst>
</file>

<file path=ppt/tags/tag5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97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4675"/>
  <p:tag name="KSO_WM_TEMPLATE_SLIDE_ID" val="slide_810d29b5405e0369"/>
</p:tagLst>
</file>

<file path=ppt/tags/tag59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b2b92d0d5d080319cfea87041f8fb8059a31ecf"/>
  <p:tag name="KSO_WM_NEWLAYOUT_GROUP_ID" val="layout_60"/>
  <p:tag name="KSO_WM_NEWLAYOUT_ID" val="slide_506629c550fd97d9"/>
  <p:tag name="KSO_WM_UNIT_PRESET_TEXT" val="单击此处添加标题"/>
</p:tagLst>
</file>

<file path=ppt/tags/tag59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473168538&quot;,&quot;product_name&quot;:&quot;wps-wpp-pc&quot;,&quot;intention_code&quot;:&quot;wps_wpp_generate_doc_pay&quot;}*auto_gallery_ai_v2.2.0_ONLINE*1765488863464_eb4892_3e2d6814b40c-slide-22"/>
</p:tagLst>
</file>

<file path=ppt/tags/tag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  <p:tag name="KSO_WM_TEMPLATE_INDEX" val="40490504"/>
  <p:tag name="KSO_WM_TEMPLATE_CATEGORY" val="custom"/>
</p:tagLst>
</file>

<file path=ppt/tags/tag60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b"/>
  <p:tag name="KSO_WM_UNIT_TEXT_TYPE" val="1"/>
  <p:tag name="KSO_WM_UNIT_ID" val="_9*f*2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600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  <p:tag name="KSO_WM_UNIT_PRESET_TEXT" val=" "/>
</p:tagLst>
</file>

<file path=ppt/tags/tag6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603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34675"/>
  <p:tag name="KSO_WM_TEMPLATE_SLIDE_ID" val="slide_506629c550fd97d9"/>
</p:tagLst>
</file>

<file path=ppt/tags/tag6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0cdcd1c6779ea10dae7b2638c92007008800335"/>
  <p:tag name="KSO_WM_NEWLAYOUT_GROUP_ID" val="layout_10009"/>
  <p:tag name="KSO_WM_NEWLAYOUT_ID" val="slide_db762ae2968a538b"/>
  <p:tag name="KSO_WM_UNIT_PRESET_TEXT" val="单击此处添加标题"/>
</p:tagLst>
</file>

<file path=ppt/tags/tag6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512/3e22ee44-5dd4-4f13-9144-cb408ede76bc.jpg?Expires=1797024871\u0026AWSAccessKeyId=AKLT9NSy7kh8TIS1UzNqLRY2\u0026Signature=141v4BDe0L92KK8bcMrQmuH0X00%3D&quot;,&quot;product_name&quot;:&quot;wps-wpp-pc&quot;,&quot;intention_code&quot;:&quot;wps_wpp_generate_doc_pay&quot;}*auto_qingqiu_ai_v2.2.0_ONLINE*1765488863464_eb4892_3e2d6814b40c-slide-23"/>
</p:tagLst>
</file>

<file path=ppt/tags/tag6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6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252247167&quot;,&quot;product_name&quot;:&quot;wps-wpp-pc&quot;,&quot;intention_code&quot;:&quot;wps_wpp_generate_doc_pay&quot;}*auto_gallery_ai_v2.2.0_ONLINE*1765488863464_eb4892_3e2d6814b40c-slide-23"/>
</p:tagLst>
</file>

<file path=ppt/tags/tag6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6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6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334243617&quot;,&quot;product_name&quot;:&quot;wps-wpp-pc&quot;,&quot;intention_code&quot;:&quot;wps_wpp_generate_doc_pay&quot;}*auto_gallery_ai_v2.2.0_ONLINE*1765488863464_eb4892_3e2d6814b40c-slide-23"/>
</p:tagLst>
</file>

<file path=ppt/tags/tag6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6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  <p:tag name="MH_PIC_SOURCE_TYPE" val="generate_slide_ai*{&quot;id&quot;:&quot;VCG41N600070500&quot;,&quot;product_name&quot;:&quot;wps-wpp-pc&quot;,&quot;intention_code&quot;:&quot;wps_wpp_generate_doc_pay&quot;}*auto_gallery_ai_v2.2.0_ONLINE*1765488863464_eb4892_3e2d6814b40c-slide-23"/>
</p:tagLst>
</file>

<file path=ppt/tags/tag6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项标题"/>
</p:tagLst>
</file>

<file path=ppt/tags/tag6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617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34675"/>
  <p:tag name="KSO_WM_TEMPLATE_SLIDE_ID" val="slide_db762ae2968a538b"/>
</p:tagLst>
</file>

<file path=ppt/tags/tag61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37ee6726ae1fd88a444d96a4c4da0ea94d075e9"/>
  <p:tag name="KSO_WM_NEWLAYOUT_GROUP_ID" val="layout_51"/>
  <p:tag name="KSO_WM_NEWLAYOUT_ID" val="slide_5f9bbafbd906f1fe"/>
  <p:tag name="KSO_WM_UNIT_PRESET_TEXT" val="单击此处添加标题"/>
</p:tagLst>
</file>

<file path=ppt/tags/tag61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2/a8005fde-b065-4c92-b03f-7d0ff60c634e.jpg?Expires=1797024869\u0026AWSAccessKeyId=AKLT9NSy7kh8TIS1UzNqLRY2\u0026Signature=tqeBk5IwAwQcf6Kaa76d%2FYXNwGw%3D&quot;,&quot;product_name&quot;:&quot;wps-wpp-pc&quot;,&quot;intention_code&quot;:&quot;wps_wpp_generate_doc_pay&quot;}*auto_qingqiu_ai_v2.2.0_ONLINE*1765488863464_eb4892_3e2d6814b40c-slide-24"/>
</p:tagLst>
</file>

<file path=ppt/tags/tag6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62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6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2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6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2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6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6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29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4675"/>
  <p:tag name="KSO_WM_TEMPLATE_SLIDE_ID" val="slide_5f9bbafbd906f1fe"/>
</p:tagLst>
</file>

<file path=ppt/tags/tag6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63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0c36d2d81d18f0877f5d1393bb2c2754ee5390a"/>
  <p:tag name="KSO_WM_NEWLAYOUT_GROUP_ID" val="layout_6"/>
  <p:tag name="KSO_WM_NEWLAYOUT_ID" val="slide_b83507702f20fc3f"/>
  <p:tag name="KSO_WM_UNIT_PRESET_TEXT" val="单击此处添加标题"/>
</p:tagLst>
</file>

<file path=ppt/tags/tag63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90379293&quot;,&quot;product_name&quot;:&quot;wps-wpp-pc&quot;,&quot;intention_code&quot;:&quot;wps_wpp_generate_doc_pay&quot;}*auto_gallery_ai_v2.2.0_ONLINE*1765488863464_eb4892_3e2d6814b40c-slide-25"/>
</p:tagLst>
</file>

<file path=ppt/tags/tag63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6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3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6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38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4675"/>
  <p:tag name="KSO_WM_TEMPLATE_SLIDE_ID" val="slide_b83507702f20fc3f"/>
</p:tagLst>
</file>

<file path=ppt/tags/tag639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a55bc99ded48a2846fcf9a9a04efd6fbbaf5cfc8"/>
  <p:tag name="KSO_WM_NEWLAYOUT_ID" val="3406"/>
  <p:tag name="KSO_WM_UNIT_ID" val="custom40490504_7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  <p:tag name="KSO_WM_UNIT_PRESET_TEXT" val="单击此处添加章节标题"/>
</p:tagLst>
</file>

<file path=ppt/tags/tag64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0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640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ID" val="custom40490504_7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  <p:tag name="KSO_WM_UNIT_PRESET_TEXT" val="01"/>
</p:tagLst>
</file>

<file path=ppt/tags/tag641.xml><?xml version="1.0" encoding="utf-8"?>
<p:tagLst xmlns:p="http://schemas.openxmlformats.org/presentationml/2006/main">
  <p:tag name="KSO_WM_BEAUTIFY_FLAG" val="#wm#"/>
  <p:tag name="KSO_WM_SLIDE_CONTENT_ORIENTATION" val="right"/>
  <p:tag name="KSO_WM_SLIDE_HAS_MASK" val="0"/>
  <p:tag name="KSO_WM_SLIDE_ID" val="custom40490504_7"/>
  <p:tag name="KSO_WM_SLIDE_INDEX" val="3"/>
  <p:tag name="KSO_WM_SLIDE_ITEM_CNT" val="0"/>
  <p:tag name="KSO_WM_SLIDE_LAYOUT" val="a_e"/>
  <p:tag name="KSO_WM_SLIDE_LAYOUT_CNT" val="1_1"/>
  <p:tag name="KSO_WM_SLIDE_TYPE" val="sectionTitle"/>
  <p:tag name="KSO_WM_TAG_VERSION" val="3.0"/>
  <p:tag name="KSO_WM_TEMPLATE_CATEGORY" val="custom"/>
  <p:tag name="KSO_WM_TEMPLATE_INDEX" val="40490504"/>
  <p:tag name="KSO_WM_TEMPLATE_MASTER_TYPE" val="0"/>
  <p:tag name="KSO_WM_TEMPLATE_SLIDE_ID" val="slide_d635315789958f2d"/>
  <p:tag name="KSO_WM_TEMPLATE_SUBCATEGORY" val="29"/>
</p:tagLst>
</file>

<file path=ppt/tags/tag6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ee679cfb01c8fb7f587dcb67732db8137670000"/>
  <p:tag name="KSO_WM_NEWLAYOUT_GROUP_ID" val="layout_42"/>
  <p:tag name="KSO_WM_NEWLAYOUT_ID" val="slide_2e1b237cf4e68534"/>
  <p:tag name="KSO_WM_UNIT_PRESET_TEXT" val="单击此处添加标题"/>
</p:tagLst>
</file>

<file path=ppt/tags/tag64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2/051cac2c-7a42-4f2d-86dc-6b598a39b666.jpg?Expires=1797024869\u0026AWSAccessKeyId=AKLT9NSy7kh8TIS1UzNqLRY2\u0026Signature=%2BtZjtpCpDr1LsGMpED0btcnAA24%3D&quot;,&quot;product_name&quot;:&quot;wps-wpp-pc&quot;,&quot;intention_code&quot;:&quot;wps_wpp_generate_doc_pay&quot;}*auto_qingqiu_ai_v2.2.0_ONLINE*1765488863464_eb4892_3e2d6814b40c-slide-27"/>
</p:tagLst>
</file>

<file path=ppt/tags/tag64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6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4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6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0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65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6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6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53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4675"/>
  <p:tag name="KSO_WM_TEMPLATE_SLIDE_ID" val="slide_2e1b237cf4e68534"/>
</p:tagLst>
</file>

<file path=ppt/tags/tag6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0ae3fddfb1f3b0686271ba10065ae600e141d6f"/>
  <p:tag name="KSO_WM_NEWLAYOUT_GROUP_ID" val="layout_3"/>
  <p:tag name="KSO_WM_NEWLAYOUT_ID" val="slide_2f79b00f4b17b7be"/>
  <p:tag name="KSO_WM_UNIT_PRESET_TEXT" val="单击此处添加标题"/>
</p:tagLst>
</file>

<file path=ppt/tags/tag655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656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6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59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6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660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6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63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664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6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6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67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4675"/>
  <p:tag name="KSO_WM_TEMPLATE_SLIDE_ID" val="slide_2f79b00f4b17b7be"/>
</p:tagLst>
</file>

<file path=ppt/tags/tag668.xml><?xml version="1.0" encoding="utf-8"?>
<p:tagLst xmlns:p="http://schemas.openxmlformats.org/presentationml/2006/main">
  <p:tag name="KSO_WM_UNIT_TYPE" val="b"/>
  <p:tag name="KSO_WM_BEAUTIFY_FLAG" val="#wm#"/>
  <p:tag name="KSO_WM_FIGMA_FLAG" val="#fgm#"/>
  <p:tag name="KSO_WM_UNIT_INDEX" val="1"/>
  <p:tag name="KSO_WM_UNIT_TEXT_TYPE" val="1"/>
  <p:tag name="KSO_WM_UNIT_ID" val="custom40490504_9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  <p:tag name="KSO_WM_UNIT_PRESET_TEXT" val="THE END"/>
</p:tagLst>
</file>

<file path=ppt/tags/tag669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bddf0ea8a8fafa145ab78897008990c7653942c0"/>
  <p:tag name="KSO_WM_NEWLAYOUT_ID" val="3412"/>
  <p:tag name="KSO_WM_UNIT_ID" val="custom40490504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  <p:tag name="KSO_WM_UNIT_PRESET_TEXT" val="谢谢观看"/>
</p:tagLst>
</file>

<file path=ppt/tags/tag6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670.xml><?xml version="1.0" encoding="utf-8"?>
<p:tagLst xmlns:p="http://schemas.openxmlformats.org/presentationml/2006/main">
  <p:tag name="KSO_WM_BEAUTIFY_FLAG" val="#wm#"/>
  <p:tag name="KSO_WM_SLIDE_CONTENT_ORIENTATION" val="right"/>
  <p:tag name="KSO_WM_SLIDE_HAS_MASK" val="0"/>
  <p:tag name="KSO_WM_SLIDE_ID" val="custom40490504_9"/>
  <p:tag name="KSO_WM_SLIDE_INDEX" val="5"/>
  <p:tag name="KSO_WM_SLIDE_ITEM_CNT" val="0"/>
  <p:tag name="KSO_WM_SLIDE_LAYOUT" val="a_b"/>
  <p:tag name="KSO_WM_SLIDE_LAYOUT_CNT" val="1_1"/>
  <p:tag name="KSO_WM_SLIDE_TYPE" val="endPage"/>
  <p:tag name="KSO_WM_TAG_VERSION" val="3.0"/>
  <p:tag name="KSO_WM_TEMPLATE_CATEGORY" val="custom"/>
  <p:tag name="KSO_WM_TEMPLATE_INDEX" val="40490504"/>
  <p:tag name="KSO_WM_TEMPLATE_MASTER_TYPE" val="0"/>
  <p:tag name="KSO_WM_TEMPLATE_SLIDE_ID" val="slide_2f1bc384a532e0ce"/>
  <p:tag name="KSO_WM_TEMPLATE_SUBCATEGORY" val="29"/>
</p:tagLst>
</file>

<file path=ppt/tags/tag671.xml><?xml version="1.0" encoding="utf-8"?>
<p:tagLst xmlns:p="http://schemas.openxmlformats.org/presentationml/2006/main">
  <p:tag name="COMMONDATA" val="eyJoZGlkIjoiYzQ2OTgzZTRjZjAzOWI2M2EyY2E2YTQwYWZkY2EwODkifQ=="/>
</p:tagLst>
</file>

<file path=ppt/tags/tag6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6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7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7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7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73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a55bc99ded48a2846fcf9a9a04efd6fbbaf5cfc8"/>
  <p:tag name="KSO_WM_NEWLAYOUT_ID" val="3406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74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7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7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7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78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7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8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81.xml><?xml version="1.0" encoding="utf-8"?>
<p:tagLst xmlns:p="http://schemas.openxmlformats.org/presentationml/2006/main">
  <p:tag name="KSO_WM_UNIT_TYPE" val="b"/>
  <p:tag name="KSO_WM_BEAUTIFY_FLAG" val="#wm#"/>
  <p:tag name="KSO_WM_FIGMA_FLAG" val="#fgm#"/>
  <p:tag name="KSO_WM_UNIT_INDEX" val="1"/>
  <p:tag name="KSO_WM_UNIT_TEXT_TYPE" val="1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82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bddf0ea8a8fafa145ab78897008990c7653942c0"/>
  <p:tag name="KSO_WM_NEWLAYOUT_ID" val="3412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83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84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8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86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8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8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8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9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9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04"/>
  <p:tag name="KSO_WM_TEMPLATE_CATEGORY" val="custom"/>
</p:tagLst>
</file>

<file path=ppt/tags/tag9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9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f0b1fcc99ed6cfe5364093fd3b587d618b38fc66"/>
  <p:tag name="KSO_WM_NEWLAYOUT_ID" val="1"/>
</p:tagLst>
</file>

<file path=ppt/tags/tag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9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9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heme/theme1.xml><?xml version="1.0" encoding="utf-8"?>
<a:theme xmlns:a="http://schemas.openxmlformats.org/drawingml/2006/main" name="简约风通用箭头职场办公">
  <a:themeElements>
    <a:clrScheme name="蓝色通用箭头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E62DF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5694</Words>
  <Application>WPS 演示</Application>
  <PresentationFormat>宽屏</PresentationFormat>
  <Paragraphs>410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Arial Unicode MS</vt:lpstr>
      <vt:lpstr>Calibri</vt:lpstr>
      <vt:lpstr>简约风通用箭头职场办公</vt:lpstr>
      <vt:lpstr>Office 主题</vt:lpstr>
      <vt:lpstr>竞品调研报告</vt:lpstr>
      <vt:lpstr>目录</vt:lpstr>
      <vt:lpstr>调研背景与核心目标</vt:lpstr>
      <vt:lpstr>行业背景：市场规模与增长趋势</vt:lpstr>
      <vt:lpstr>行业背景：核心技术迭代与竞争格局</vt:lpstr>
      <vt:lpstr>自身产品现状与调研目标</vt:lpstr>
      <vt:lpstr>调研方案设计</vt:lpstr>
      <vt:lpstr>竞品界定与筛选标准</vt:lpstr>
      <vt:lpstr>竞品界定与筛选标准</vt:lpstr>
      <vt:lpstr>调研维度与指标体系</vt:lpstr>
      <vt:lpstr>调研维度与指标体系</vt:lpstr>
      <vt:lpstr>竞品核心维度深度分析</vt:lpstr>
      <vt:lpstr>产品功能矩阵对比</vt:lpstr>
      <vt:lpstr>技术能力对比分析</vt:lpstr>
      <vt:lpstr>商业化模式对比分析</vt:lpstr>
      <vt:lpstr>竞品整体优劣势总结</vt:lpstr>
      <vt:lpstr>各梯队竞品优劣势梳理</vt:lpstr>
      <vt:lpstr>各梯队竞品优劣势梳理</vt:lpstr>
      <vt:lpstr>各梯队竞品优劣势梳理</vt:lpstr>
      <vt:lpstr>针对性策略建议</vt:lpstr>
      <vt:lpstr>差异化竞争策略</vt:lpstr>
      <vt:lpstr>产品优化具体方案</vt:lpstr>
      <vt:lpstr>产品优化具体方案</vt:lpstr>
      <vt:lpstr>分层定价套餐重构</vt:lpstr>
      <vt:lpstr>增值服务拓展规划</vt:lpstr>
      <vt:lpstr>大客户攻坚策略</vt:lpstr>
      <vt:lpstr>总结与展望</vt:lpstr>
      <vt:lpstr>核心结论总结</vt:lpstr>
      <vt:lpstr>未来发展展望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竞品调研报告</dc:title>
  <dc:creator/>
  <cp:lastModifiedBy>17705</cp:lastModifiedBy>
  <cp:revision>1</cp:revision>
  <dcterms:created xsi:type="dcterms:W3CDTF">2025-12-28T10:21:56Z</dcterms:created>
  <dcterms:modified xsi:type="dcterms:W3CDTF">2025-12-28T10:21:56Z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B75C98F4C40948689CB49D1002CA5FAC</vt:lpwstr>
  </property>
  <property fmtid="{D5CDD505-2E9C-101B-9397-08002B2CF9AE}" pid="4" name="KSOTemplateUUID">
    <vt:lpwstr>v1.0_ai_69796627028</vt:lpwstr>
  </property>
</Properties>
</file>