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5.svg" ContentType="image/svg+xml"/>
  <Override PartName="/ppt/media/image17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1" r:id="rId5"/>
    <p:sldId id="262" r:id="rId6"/>
    <p:sldId id="294" r:id="rId7"/>
    <p:sldId id="264" r:id="rId8"/>
    <p:sldId id="265" r:id="rId9"/>
    <p:sldId id="266" r:id="rId10"/>
    <p:sldId id="267" r:id="rId11"/>
    <p:sldId id="295" r:id="rId12"/>
    <p:sldId id="269" r:id="rId13"/>
    <p:sldId id="270" r:id="rId14"/>
    <p:sldId id="271" r:id="rId15"/>
    <p:sldId id="296" r:id="rId16"/>
    <p:sldId id="273" r:id="rId17"/>
    <p:sldId id="274" r:id="rId18"/>
    <p:sldId id="297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tags" Target="../tags/tag32.xml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7" Type="http://schemas.openxmlformats.org/officeDocument/2006/relationships/tags" Target="../tags/tag83.xml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5" Type="http://schemas.openxmlformats.org/officeDocument/2006/relationships/tags" Target="../tags/tag107.xml"/><Relationship Id="rId24" Type="http://schemas.openxmlformats.org/officeDocument/2006/relationships/tags" Target="../tags/tag106.xml"/><Relationship Id="rId23" Type="http://schemas.openxmlformats.org/officeDocument/2006/relationships/tags" Target="../tags/tag105.xml"/><Relationship Id="rId22" Type="http://schemas.openxmlformats.org/officeDocument/2006/relationships/tags" Target="../tags/tag104.xml"/><Relationship Id="rId21" Type="http://schemas.openxmlformats.org/officeDocument/2006/relationships/tags" Target="../tags/tag103.xml"/><Relationship Id="rId20" Type="http://schemas.openxmlformats.org/officeDocument/2006/relationships/tags" Target="../tags/tag102.xml"/><Relationship Id="rId2" Type="http://schemas.openxmlformats.org/officeDocument/2006/relationships/tags" Target="../tags/tag84.xml"/><Relationship Id="rId19" Type="http://schemas.openxmlformats.org/officeDocument/2006/relationships/tags" Target="../tags/tag101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tags" Target="../tags/tag108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20" Type="http://schemas.openxmlformats.org/officeDocument/2006/relationships/tags" Target="../tags/tag183.xml"/><Relationship Id="rId2" Type="http://schemas.openxmlformats.org/officeDocument/2006/relationships/tags" Target="../tags/tag165.xml"/><Relationship Id="rId19" Type="http://schemas.openxmlformats.org/officeDocument/2006/relationships/tags" Target="../tags/tag182.xml"/><Relationship Id="rId18" Type="http://schemas.openxmlformats.org/officeDocument/2006/relationships/tags" Target="../tags/tag181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7" Type="http://schemas.openxmlformats.org/officeDocument/2006/relationships/tags" Target="../tags/tag200.xml"/><Relationship Id="rId16" Type="http://schemas.openxmlformats.org/officeDocument/2006/relationships/tags" Target="../tags/tag199.xml"/><Relationship Id="rId15" Type="http://schemas.openxmlformats.org/officeDocument/2006/relationships/tags" Target="../tags/tag19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20" Type="http://schemas.openxmlformats.org/officeDocument/2006/relationships/tags" Target="../tags/tag242.xml"/><Relationship Id="rId2" Type="http://schemas.openxmlformats.org/officeDocument/2006/relationships/tags" Target="../tags/tag224.xml"/><Relationship Id="rId19" Type="http://schemas.openxmlformats.org/officeDocument/2006/relationships/tags" Target="../tags/tag241.xml"/><Relationship Id="rId18" Type="http://schemas.openxmlformats.org/officeDocument/2006/relationships/tags" Target="../tags/tag240.xml"/><Relationship Id="rId17" Type="http://schemas.openxmlformats.org/officeDocument/2006/relationships/tags" Target="../tags/tag239.xml"/><Relationship Id="rId16" Type="http://schemas.openxmlformats.org/officeDocument/2006/relationships/tags" Target="../tags/tag238.xml"/><Relationship Id="rId15" Type="http://schemas.openxmlformats.org/officeDocument/2006/relationships/tags" Target="../tags/tag237.xml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4" Type="http://schemas.openxmlformats.org/officeDocument/2006/relationships/tags" Target="../tags/tag267.xml"/><Relationship Id="rId13" Type="http://schemas.openxmlformats.org/officeDocument/2006/relationships/tags" Target="../tags/tag266.xml"/><Relationship Id="rId12" Type="http://schemas.openxmlformats.org/officeDocument/2006/relationships/tags" Target="../tags/tag265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tags" Target="../tags/tag273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5" Type="http://schemas.openxmlformats.org/officeDocument/2006/relationships/tags" Target="../tags/tag281.xml"/><Relationship Id="rId14" Type="http://schemas.openxmlformats.org/officeDocument/2006/relationships/tags" Target="../tags/tag280.xml"/><Relationship Id="rId13" Type="http://schemas.openxmlformats.org/officeDocument/2006/relationships/tags" Target="../tags/tag279.xml"/><Relationship Id="rId12" Type="http://schemas.openxmlformats.org/officeDocument/2006/relationships/tags" Target="../tags/tag278.xml"/><Relationship Id="rId11" Type="http://schemas.openxmlformats.org/officeDocument/2006/relationships/tags" Target="../tags/tag277.xml"/><Relationship Id="rId10" Type="http://schemas.openxmlformats.org/officeDocument/2006/relationships/tags" Target="../tags/tag27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7" Type="http://schemas.openxmlformats.org/officeDocument/2006/relationships/tags" Target="../tags/tag297.xml"/><Relationship Id="rId16" Type="http://schemas.openxmlformats.org/officeDocument/2006/relationships/tags" Target="../tags/tag296.xml"/><Relationship Id="rId15" Type="http://schemas.openxmlformats.org/officeDocument/2006/relationships/tags" Target="../tags/tag295.xml"/><Relationship Id="rId14" Type="http://schemas.openxmlformats.org/officeDocument/2006/relationships/tags" Target="../tags/tag294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7" Type="http://schemas.openxmlformats.org/officeDocument/2006/relationships/tags" Target="../tags/tag313.xml"/><Relationship Id="rId16" Type="http://schemas.openxmlformats.org/officeDocument/2006/relationships/tags" Target="../tags/tag312.xml"/><Relationship Id="rId15" Type="http://schemas.openxmlformats.org/officeDocument/2006/relationships/tags" Target="../tags/tag311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4" Type="http://schemas.openxmlformats.org/officeDocument/2006/relationships/tags" Target="../tags/tag326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7" Type="http://schemas.openxmlformats.org/officeDocument/2006/relationships/tags" Target="../tags/tag342.xml"/><Relationship Id="rId16" Type="http://schemas.openxmlformats.org/officeDocument/2006/relationships/tags" Target="../tags/tag341.xml"/><Relationship Id="rId15" Type="http://schemas.openxmlformats.org/officeDocument/2006/relationships/tags" Target="../tags/tag340.xml"/><Relationship Id="rId14" Type="http://schemas.openxmlformats.org/officeDocument/2006/relationships/tags" Target="../tags/tag339.xml"/><Relationship Id="rId13" Type="http://schemas.openxmlformats.org/officeDocument/2006/relationships/tags" Target="../tags/tag33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tags" Target="../tags/tag349.xml"/><Relationship Id="rId7" Type="http://schemas.openxmlformats.org/officeDocument/2006/relationships/tags" Target="../tags/tag348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5" Type="http://schemas.openxmlformats.org/officeDocument/2006/relationships/tags" Target="../tags/tag366.xml"/><Relationship Id="rId24" Type="http://schemas.openxmlformats.org/officeDocument/2006/relationships/tags" Target="../tags/tag365.xml"/><Relationship Id="rId23" Type="http://schemas.openxmlformats.org/officeDocument/2006/relationships/tags" Target="../tags/tag364.xml"/><Relationship Id="rId22" Type="http://schemas.openxmlformats.org/officeDocument/2006/relationships/tags" Target="../tags/tag363.xml"/><Relationship Id="rId21" Type="http://schemas.openxmlformats.org/officeDocument/2006/relationships/tags" Target="../tags/tag362.xml"/><Relationship Id="rId20" Type="http://schemas.openxmlformats.org/officeDocument/2006/relationships/tags" Target="../tags/tag361.xml"/><Relationship Id="rId2" Type="http://schemas.openxmlformats.org/officeDocument/2006/relationships/tags" Target="../tags/tag343.xml"/><Relationship Id="rId19" Type="http://schemas.openxmlformats.org/officeDocument/2006/relationships/tags" Target="../tags/tag360.xml"/><Relationship Id="rId18" Type="http://schemas.openxmlformats.org/officeDocument/2006/relationships/tags" Target="../tags/tag359.xml"/><Relationship Id="rId17" Type="http://schemas.openxmlformats.org/officeDocument/2006/relationships/tags" Target="../tags/tag358.xml"/><Relationship Id="rId16" Type="http://schemas.openxmlformats.org/officeDocument/2006/relationships/tags" Target="../tags/tag357.xml"/><Relationship Id="rId15" Type="http://schemas.openxmlformats.org/officeDocument/2006/relationships/tags" Target="../tags/tag356.xml"/><Relationship Id="rId14" Type="http://schemas.openxmlformats.org/officeDocument/2006/relationships/tags" Target="../tags/tag355.xml"/><Relationship Id="rId13" Type="http://schemas.openxmlformats.org/officeDocument/2006/relationships/tags" Target="../tags/tag354.xml"/><Relationship Id="rId12" Type="http://schemas.openxmlformats.org/officeDocument/2006/relationships/tags" Target="../tags/tag353.xml"/><Relationship Id="rId11" Type="http://schemas.openxmlformats.org/officeDocument/2006/relationships/tags" Target="../tags/tag352.xml"/><Relationship Id="rId10" Type="http://schemas.openxmlformats.org/officeDocument/2006/relationships/tags" Target="../tags/tag351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74.xml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" Type="http://schemas.openxmlformats.org/officeDocument/2006/relationships/tags" Target="../tags/tag368.xml"/><Relationship Id="rId20" Type="http://schemas.openxmlformats.org/officeDocument/2006/relationships/tags" Target="../tags/tag385.xml"/><Relationship Id="rId2" Type="http://schemas.openxmlformats.org/officeDocument/2006/relationships/tags" Target="../tags/tag367.xml"/><Relationship Id="rId19" Type="http://schemas.openxmlformats.org/officeDocument/2006/relationships/tags" Target="../tags/tag384.xml"/><Relationship Id="rId18" Type="http://schemas.openxmlformats.org/officeDocument/2006/relationships/tags" Target="../tags/tag383.xml"/><Relationship Id="rId17" Type="http://schemas.openxmlformats.org/officeDocument/2006/relationships/tags" Target="../tags/tag382.xml"/><Relationship Id="rId16" Type="http://schemas.openxmlformats.org/officeDocument/2006/relationships/tags" Target="../tags/tag381.xml"/><Relationship Id="rId15" Type="http://schemas.openxmlformats.org/officeDocument/2006/relationships/tags" Target="../tags/tag380.xml"/><Relationship Id="rId14" Type="http://schemas.openxmlformats.org/officeDocument/2006/relationships/tags" Target="../tags/tag379.xml"/><Relationship Id="rId13" Type="http://schemas.openxmlformats.org/officeDocument/2006/relationships/tags" Target="../tags/tag378.xml"/><Relationship Id="rId12" Type="http://schemas.openxmlformats.org/officeDocument/2006/relationships/tags" Target="../tags/tag377.xml"/><Relationship Id="rId11" Type="http://schemas.openxmlformats.org/officeDocument/2006/relationships/tags" Target="../tags/tag376.xml"/><Relationship Id="rId10" Type="http://schemas.openxmlformats.org/officeDocument/2006/relationships/tags" Target="../tags/tag375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93.xml"/><Relationship Id="rId8" Type="http://schemas.openxmlformats.org/officeDocument/2006/relationships/tags" Target="../tags/tag392.xml"/><Relationship Id="rId7" Type="http://schemas.openxmlformats.org/officeDocument/2006/relationships/tags" Target="../tags/tag391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8" Type="http://schemas.openxmlformats.org/officeDocument/2006/relationships/tags" Target="../tags/tag402.xml"/><Relationship Id="rId17" Type="http://schemas.openxmlformats.org/officeDocument/2006/relationships/tags" Target="../tags/tag401.xml"/><Relationship Id="rId16" Type="http://schemas.openxmlformats.org/officeDocument/2006/relationships/tags" Target="../tags/tag400.xml"/><Relationship Id="rId15" Type="http://schemas.openxmlformats.org/officeDocument/2006/relationships/tags" Target="../tags/tag399.xml"/><Relationship Id="rId14" Type="http://schemas.openxmlformats.org/officeDocument/2006/relationships/tags" Target="../tags/tag398.xml"/><Relationship Id="rId13" Type="http://schemas.openxmlformats.org/officeDocument/2006/relationships/tags" Target="../tags/tag397.xml"/><Relationship Id="rId12" Type="http://schemas.openxmlformats.org/officeDocument/2006/relationships/tags" Target="../tags/tag396.xml"/><Relationship Id="rId11" Type="http://schemas.openxmlformats.org/officeDocument/2006/relationships/tags" Target="../tags/tag395.xml"/><Relationship Id="rId10" Type="http://schemas.openxmlformats.org/officeDocument/2006/relationships/tags" Target="../tags/tag394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10.xml"/><Relationship Id="rId8" Type="http://schemas.openxmlformats.org/officeDocument/2006/relationships/tags" Target="../tags/tag409.xml"/><Relationship Id="rId7" Type="http://schemas.openxmlformats.org/officeDocument/2006/relationships/tags" Target="../tags/tag408.xml"/><Relationship Id="rId6" Type="http://schemas.openxmlformats.org/officeDocument/2006/relationships/tags" Target="../tags/tag407.xml"/><Relationship Id="rId5" Type="http://schemas.openxmlformats.org/officeDocument/2006/relationships/tags" Target="../tags/tag406.xml"/><Relationship Id="rId4" Type="http://schemas.openxmlformats.org/officeDocument/2006/relationships/tags" Target="../tags/tag405.xml"/><Relationship Id="rId3" Type="http://schemas.openxmlformats.org/officeDocument/2006/relationships/tags" Target="../tags/tag404.xml"/><Relationship Id="rId24" Type="http://schemas.openxmlformats.org/officeDocument/2006/relationships/tags" Target="../tags/tag425.xml"/><Relationship Id="rId23" Type="http://schemas.openxmlformats.org/officeDocument/2006/relationships/tags" Target="../tags/tag424.xml"/><Relationship Id="rId22" Type="http://schemas.openxmlformats.org/officeDocument/2006/relationships/tags" Target="../tags/tag423.xml"/><Relationship Id="rId21" Type="http://schemas.openxmlformats.org/officeDocument/2006/relationships/tags" Target="../tags/tag422.xml"/><Relationship Id="rId20" Type="http://schemas.openxmlformats.org/officeDocument/2006/relationships/tags" Target="../tags/tag421.xml"/><Relationship Id="rId2" Type="http://schemas.openxmlformats.org/officeDocument/2006/relationships/tags" Target="../tags/tag403.xml"/><Relationship Id="rId19" Type="http://schemas.openxmlformats.org/officeDocument/2006/relationships/tags" Target="../tags/tag420.xml"/><Relationship Id="rId18" Type="http://schemas.openxmlformats.org/officeDocument/2006/relationships/tags" Target="../tags/tag419.xml"/><Relationship Id="rId17" Type="http://schemas.openxmlformats.org/officeDocument/2006/relationships/tags" Target="../tags/tag418.xml"/><Relationship Id="rId16" Type="http://schemas.openxmlformats.org/officeDocument/2006/relationships/tags" Target="../tags/tag417.xml"/><Relationship Id="rId15" Type="http://schemas.openxmlformats.org/officeDocument/2006/relationships/tags" Target="../tags/tag416.xml"/><Relationship Id="rId14" Type="http://schemas.openxmlformats.org/officeDocument/2006/relationships/tags" Target="../tags/tag415.xml"/><Relationship Id="rId13" Type="http://schemas.openxmlformats.org/officeDocument/2006/relationships/tags" Target="../tags/tag414.xml"/><Relationship Id="rId12" Type="http://schemas.openxmlformats.org/officeDocument/2006/relationships/tags" Target="../tags/tag413.xml"/><Relationship Id="rId11" Type="http://schemas.openxmlformats.org/officeDocument/2006/relationships/tags" Target="../tags/tag412.xml"/><Relationship Id="rId10" Type="http://schemas.openxmlformats.org/officeDocument/2006/relationships/tags" Target="../tags/tag411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tags" Target="../tags/tag440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448.xml"/><Relationship Id="rId8" Type="http://schemas.openxmlformats.org/officeDocument/2006/relationships/tags" Target="../tags/tag447.xml"/><Relationship Id="rId7" Type="http://schemas.openxmlformats.org/officeDocument/2006/relationships/tags" Target="../tags/tag446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4" Type="http://schemas.openxmlformats.org/officeDocument/2006/relationships/tags" Target="../tags/tag455.xml"/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image" Target="../media/image1.jpeg"/><Relationship Id="rId2" Type="http://schemas.openxmlformats.org/officeDocument/2006/relationships/tags" Target="../tags/tag465.xml"/><Relationship Id="rId12" Type="http://schemas.openxmlformats.org/officeDocument/2006/relationships/tags" Target="../tags/tag474.xml"/><Relationship Id="rId11" Type="http://schemas.openxmlformats.org/officeDocument/2006/relationships/tags" Target="../tags/tag473.xml"/><Relationship Id="rId10" Type="http://schemas.openxmlformats.org/officeDocument/2006/relationships/tags" Target="../tags/tag472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487.xml"/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tags" Target="../tags/tag483.xml"/><Relationship Id="rId4" Type="http://schemas.openxmlformats.org/officeDocument/2006/relationships/tags" Target="../tags/tag482.xml"/><Relationship Id="rId3" Type="http://schemas.openxmlformats.org/officeDocument/2006/relationships/image" Target="../media/image1.jpeg"/><Relationship Id="rId2" Type="http://schemas.openxmlformats.org/officeDocument/2006/relationships/tags" Target="../tags/tag481.xml"/><Relationship Id="rId11" Type="http://schemas.openxmlformats.org/officeDocument/2006/relationships/tags" Target="../tags/tag489.xml"/><Relationship Id="rId10" Type="http://schemas.openxmlformats.org/officeDocument/2006/relationships/tags" Target="../tags/tag488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497.xml"/><Relationship Id="rId8" Type="http://schemas.openxmlformats.org/officeDocument/2006/relationships/tags" Target="../tags/tag496.xml"/><Relationship Id="rId7" Type="http://schemas.openxmlformats.org/officeDocument/2006/relationships/tags" Target="../tags/tag495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8" Type="http://schemas.openxmlformats.org/officeDocument/2006/relationships/tags" Target="../tags/tag506.xml"/><Relationship Id="rId17" Type="http://schemas.openxmlformats.org/officeDocument/2006/relationships/tags" Target="../tags/tag505.xml"/><Relationship Id="rId16" Type="http://schemas.openxmlformats.org/officeDocument/2006/relationships/tags" Target="../tags/tag504.xml"/><Relationship Id="rId15" Type="http://schemas.openxmlformats.org/officeDocument/2006/relationships/tags" Target="../tags/tag503.xml"/><Relationship Id="rId14" Type="http://schemas.openxmlformats.org/officeDocument/2006/relationships/tags" Target="../tags/tag502.xml"/><Relationship Id="rId13" Type="http://schemas.openxmlformats.org/officeDocument/2006/relationships/tags" Target="../tags/tag501.xml"/><Relationship Id="rId12" Type="http://schemas.openxmlformats.org/officeDocument/2006/relationships/tags" Target="../tags/tag500.xml"/><Relationship Id="rId11" Type="http://schemas.openxmlformats.org/officeDocument/2006/relationships/tags" Target="../tags/tag499.xml"/><Relationship Id="rId10" Type="http://schemas.openxmlformats.org/officeDocument/2006/relationships/tags" Target="../tags/tag498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2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6" hasCustomPrompt="1"/>
            <p:custDataLst>
              <p:tags r:id="rId6"/>
            </p:custDataLst>
          </p:nvPr>
        </p:nvSpPr>
        <p:spPr>
          <a:xfrm>
            <a:off x="609600" y="15240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470400"/>
            <a:ext cx="182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029200"/>
            <a:ext cx="182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2895600" y="4470400"/>
            <a:ext cx="182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2895600" y="5029200"/>
            <a:ext cx="182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5181600" y="4470400"/>
            <a:ext cx="182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181600" y="5029200"/>
            <a:ext cx="182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7467600" y="4470400"/>
            <a:ext cx="182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7467600" y="5029200"/>
            <a:ext cx="182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9753600" y="4470400"/>
            <a:ext cx="182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6"/>
            </p:custDataLst>
          </p:nvPr>
        </p:nvSpPr>
        <p:spPr>
          <a:xfrm>
            <a:off x="9753600" y="5029200"/>
            <a:ext cx="182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8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4165600"/>
            <a:ext cx="3454400" cy="2082800"/>
          </a:xfrm>
          <a:custGeom>
            <a:avLst/>
            <a:gdLst>
              <a:gd name="connisteX0" fmla="*/ 0 w 3454400"/>
              <a:gd name="connsiteY0" fmla="*/ 0 h 2082800"/>
              <a:gd name="connisteX1" fmla="*/ 3454400 w 3454400"/>
              <a:gd name="connsiteY1" fmla="*/ 0 h 2082800"/>
              <a:gd name="connisteX2" fmla="*/ 3454400 w 3454400"/>
              <a:gd name="connsiteY2" fmla="*/ 1879600 h 2082800"/>
              <a:gd name="connisteX3" fmla="*/ 3251200 w 3454400"/>
              <a:gd name="connsiteY3" fmla="*/ 2082800 h 2082800"/>
              <a:gd name="connisteX4" fmla="*/ 203200 w 3454400"/>
              <a:gd name="connsiteY4" fmla="*/ 2082800 h 2082800"/>
              <a:gd name="connisteX5" fmla="*/ 0 w 3454400"/>
              <a:gd name="connsiteY5" fmla="*/ 1879600 h 2082800"/>
              <a:gd name="connisteX6" fmla="*/ 0 w 34544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82800">
                <a:moveTo>
                  <a:pt x="0" y="0"/>
                </a:moveTo>
                <a:lnTo>
                  <a:pt x="3454400" y="0"/>
                </a:lnTo>
                <a:lnTo>
                  <a:pt x="3454400" y="1879600"/>
                </a:lnTo>
                <a:cubicBezTo>
                  <a:pt x="3454400" y="1991824"/>
                  <a:pt x="3363424" y="2082800"/>
                  <a:pt x="32512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368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8260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4165600"/>
            <a:ext cx="3454400" cy="2082800"/>
          </a:xfrm>
          <a:custGeom>
            <a:avLst/>
            <a:gdLst>
              <a:gd name="connisteX0" fmla="*/ 0 w 3454400"/>
              <a:gd name="connsiteY0" fmla="*/ 0 h 2082800"/>
              <a:gd name="connisteX1" fmla="*/ 3454400 w 3454400"/>
              <a:gd name="connsiteY1" fmla="*/ 0 h 2082800"/>
              <a:gd name="connisteX2" fmla="*/ 3454400 w 3454400"/>
              <a:gd name="connsiteY2" fmla="*/ 1879600 h 2082800"/>
              <a:gd name="connisteX3" fmla="*/ 3251200 w 3454400"/>
              <a:gd name="connsiteY3" fmla="*/ 2082800 h 2082800"/>
              <a:gd name="connisteX4" fmla="*/ 203200 w 3454400"/>
              <a:gd name="connsiteY4" fmla="*/ 2082800 h 2082800"/>
              <a:gd name="connisteX5" fmla="*/ 0 w 3454400"/>
              <a:gd name="connsiteY5" fmla="*/ 1879600 h 2082800"/>
              <a:gd name="connisteX6" fmla="*/ 0 w 34544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82800">
                <a:moveTo>
                  <a:pt x="0" y="0"/>
                </a:moveTo>
                <a:lnTo>
                  <a:pt x="3454400" y="0"/>
                </a:lnTo>
                <a:lnTo>
                  <a:pt x="3454400" y="1879600"/>
                </a:lnTo>
                <a:cubicBezTo>
                  <a:pt x="3454400" y="1991824"/>
                  <a:pt x="3363424" y="2082800"/>
                  <a:pt x="32512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4368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8260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4165600"/>
            <a:ext cx="3454400" cy="2082800"/>
          </a:xfrm>
          <a:custGeom>
            <a:avLst/>
            <a:gdLst>
              <a:gd name="connisteX0" fmla="*/ 0 w 3454400"/>
              <a:gd name="connsiteY0" fmla="*/ 0 h 2082800"/>
              <a:gd name="connisteX1" fmla="*/ 3454400 w 3454400"/>
              <a:gd name="connsiteY1" fmla="*/ 0 h 2082800"/>
              <a:gd name="connisteX2" fmla="*/ 3454400 w 3454400"/>
              <a:gd name="connsiteY2" fmla="*/ 1879600 h 2082800"/>
              <a:gd name="connisteX3" fmla="*/ 3251200 w 3454400"/>
              <a:gd name="connsiteY3" fmla="*/ 2082800 h 2082800"/>
              <a:gd name="connisteX4" fmla="*/ 203200 w 3454400"/>
              <a:gd name="connsiteY4" fmla="*/ 2082800 h 2082800"/>
              <a:gd name="connisteX5" fmla="*/ 0 w 3454400"/>
              <a:gd name="connsiteY5" fmla="*/ 1879600 h 2082800"/>
              <a:gd name="connisteX6" fmla="*/ 0 w 34544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82800">
                <a:moveTo>
                  <a:pt x="0" y="0"/>
                </a:moveTo>
                <a:lnTo>
                  <a:pt x="3454400" y="0"/>
                </a:lnTo>
                <a:lnTo>
                  <a:pt x="3454400" y="1879600"/>
                </a:lnTo>
                <a:cubicBezTo>
                  <a:pt x="3454400" y="1991824"/>
                  <a:pt x="3363424" y="2082800"/>
                  <a:pt x="32512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368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8260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默认位置-并列-31_34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4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5" hasCustomPrompt="1"/>
            <p:custDataLst>
              <p:tags r:id="rId7"/>
            </p:custDataLst>
          </p:nvPr>
        </p:nvSpPr>
        <p:spPr>
          <a:xfrm>
            <a:off x="9144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387600" y="17653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387600" y="22733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7" hasCustomPrompt="1"/>
            <p:custDataLst>
              <p:tags r:id="rId11"/>
            </p:custDataLst>
          </p:nvPr>
        </p:nvSpPr>
        <p:spPr>
          <a:xfrm>
            <a:off x="65532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8026400" y="17653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8026400" y="22733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9" hasCustomPrompt="1"/>
            <p:custDataLst>
              <p:tags r:id="rId15"/>
            </p:custDataLst>
          </p:nvPr>
        </p:nvSpPr>
        <p:spPr>
          <a:xfrm>
            <a:off x="9144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2387600" y="42799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2387600" y="47879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1" hasCustomPrompt="1"/>
            <p:custDataLst>
              <p:tags r:id="rId19"/>
            </p:custDataLst>
          </p:nvPr>
        </p:nvSpPr>
        <p:spPr>
          <a:xfrm>
            <a:off x="65532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8026400" y="42799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8026400" y="47879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1844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8_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914400" y="1828800"/>
            <a:ext cx="2844800" cy="19304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96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673600" y="1828800"/>
            <a:ext cx="2844800" cy="19304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96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432800" y="1828800"/>
            <a:ext cx="2844800" cy="19304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96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颜色错位-并列-32_34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9144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11277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20828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20828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9" hasCustomPrompt="1"/>
            <p:custDataLst>
              <p:tags r:id="rId12"/>
            </p:custDataLst>
          </p:nvPr>
        </p:nvSpPr>
        <p:spPr>
          <a:xfrm>
            <a:off x="65532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7" hasCustomPrompt="1"/>
            <p:custDataLst>
              <p:tags r:id="rId13"/>
            </p:custDataLst>
          </p:nvPr>
        </p:nvSpPr>
        <p:spPr>
          <a:xfrm>
            <a:off x="67665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77216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77216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401" hasCustomPrompt="1"/>
            <p:custDataLst>
              <p:tags r:id="rId16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9144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图片占位符 23"/>
          <p:cNvSpPr>
            <a:spLocks noGrp="1"/>
          </p:cNvSpPr>
          <p:nvPr>
            <p:ph type="pic" idx="16400" hasCustomPrompt="1"/>
            <p:custDataLst>
              <p:tags r:id="rId18"/>
            </p:custDataLst>
          </p:nvPr>
        </p:nvSpPr>
        <p:spPr>
          <a:xfrm>
            <a:off x="11277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0" hasCustomPrompt="1"/>
            <p:custDataLst>
              <p:tags r:id="rId19"/>
            </p:custDataLst>
          </p:nvPr>
        </p:nvSpPr>
        <p:spPr>
          <a:xfrm>
            <a:off x="20828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1" hasCustomPrompt="1"/>
            <p:custDataLst>
              <p:tags r:id="rId20"/>
            </p:custDataLst>
          </p:nvPr>
        </p:nvSpPr>
        <p:spPr>
          <a:xfrm>
            <a:off x="20828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7" name="装饰  6"/>
          <p:cNvSpPr>
            <a:spLocks noGrp="1"/>
          </p:cNvSpPr>
          <p:nvPr>
            <p:ph type="body" idx="16404" hasCustomPrompt="1"/>
            <p:custDataLst>
              <p:tags r:id="rId21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5" hasCustomPrompt="1"/>
            <p:custDataLst>
              <p:tags r:id="rId22"/>
            </p:custDataLst>
          </p:nvPr>
        </p:nvSpPr>
        <p:spPr>
          <a:xfrm>
            <a:off x="65532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图片占位符 28"/>
          <p:cNvSpPr>
            <a:spLocks noGrp="1"/>
          </p:cNvSpPr>
          <p:nvPr>
            <p:ph type="pic" idx="16403" hasCustomPrompt="1"/>
            <p:custDataLst>
              <p:tags r:id="rId23"/>
            </p:custDataLst>
          </p:nvPr>
        </p:nvSpPr>
        <p:spPr>
          <a:xfrm>
            <a:off x="67665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2" hasCustomPrompt="1"/>
            <p:custDataLst>
              <p:tags r:id="rId24"/>
            </p:custDataLst>
          </p:nvPr>
        </p:nvSpPr>
        <p:spPr>
          <a:xfrm>
            <a:off x="77216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3" hasCustomPrompt="1"/>
            <p:custDataLst>
              <p:tags r:id="rId25"/>
            </p:custDataLst>
          </p:nvPr>
        </p:nvSpPr>
        <p:spPr>
          <a:xfrm>
            <a:off x="77216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9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8" hasCustomPrompt="1"/>
            <p:custDataLst>
              <p:tags r:id="rId6"/>
            </p:custDataLst>
          </p:nvPr>
        </p:nvSpPr>
        <p:spPr>
          <a:xfrm>
            <a:off x="11430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13906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9" hasCustomPrompt="1"/>
            <p:custDataLst>
              <p:tags r:id="rId10"/>
            </p:custDataLst>
          </p:nvPr>
        </p:nvSpPr>
        <p:spPr>
          <a:xfrm>
            <a:off x="40386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42862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35052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5052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0" hasCustomPrompt="1"/>
            <p:custDataLst>
              <p:tags r:id="rId14"/>
            </p:custDataLst>
          </p:nvPr>
        </p:nvSpPr>
        <p:spPr>
          <a:xfrm>
            <a:off x="69342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1818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64008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64008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1" hasCustomPrompt="1"/>
            <p:custDataLst>
              <p:tags r:id="rId18"/>
            </p:custDataLst>
          </p:nvPr>
        </p:nvSpPr>
        <p:spPr>
          <a:xfrm>
            <a:off x="9829800" y="19558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10077450" y="22606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92964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21"/>
            </p:custDataLst>
          </p:nvPr>
        </p:nvSpPr>
        <p:spPr>
          <a:xfrm>
            <a:off x="92964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3" hasCustomPrompt="1"/>
            <p:custDataLst>
              <p:tags r:id="rId9"/>
            </p:custDataLst>
          </p:nvPr>
        </p:nvSpPr>
        <p:spPr>
          <a:xfrm>
            <a:off x="43688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6736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81280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175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345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368800" y="3860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368800" y="4419600"/>
            <a:ext cx="345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128000" y="3860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128000" y="4419600"/>
            <a:ext cx="345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2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6" hasCustomPrompt="1"/>
            <p:custDataLst>
              <p:tags r:id="rId6"/>
            </p:custDataLst>
          </p:nvPr>
        </p:nvSpPr>
        <p:spPr>
          <a:xfrm>
            <a:off x="609600" y="40132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7" hasCustomPrompt="1"/>
            <p:custDataLst>
              <p:tags r:id="rId7"/>
            </p:custDataLst>
          </p:nvPr>
        </p:nvSpPr>
        <p:spPr>
          <a:xfrm>
            <a:off x="6096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524000"/>
            <a:ext cx="1676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032000"/>
            <a:ext cx="1676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8" hasCustomPrompt="1"/>
            <p:custDataLst>
              <p:tags r:id="rId10"/>
            </p:custDataLst>
          </p:nvPr>
        </p:nvSpPr>
        <p:spPr>
          <a:xfrm>
            <a:off x="28956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3048000" y="1524000"/>
            <a:ext cx="1676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3048000" y="2032000"/>
            <a:ext cx="1676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9" hasCustomPrompt="1"/>
            <p:custDataLst>
              <p:tags r:id="rId13"/>
            </p:custDataLst>
          </p:nvPr>
        </p:nvSpPr>
        <p:spPr>
          <a:xfrm>
            <a:off x="51816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334000" y="1524000"/>
            <a:ext cx="1676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334000" y="2032000"/>
            <a:ext cx="1676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400" hasCustomPrompt="1"/>
            <p:custDataLst>
              <p:tags r:id="rId16"/>
            </p:custDataLst>
          </p:nvPr>
        </p:nvSpPr>
        <p:spPr>
          <a:xfrm>
            <a:off x="74676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7620000" y="1524000"/>
            <a:ext cx="1676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7620000" y="2032000"/>
            <a:ext cx="1676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5" name="装饰  4"/>
          <p:cNvSpPr>
            <a:spLocks noGrp="1"/>
          </p:cNvSpPr>
          <p:nvPr>
            <p:ph type="body" idx="16401" hasCustomPrompt="1"/>
            <p:custDataLst>
              <p:tags r:id="rId19"/>
            </p:custDataLst>
          </p:nvPr>
        </p:nvSpPr>
        <p:spPr>
          <a:xfrm>
            <a:off x="97536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4" hasCustomPrompt="1"/>
            <p:custDataLst>
              <p:tags r:id="rId20"/>
            </p:custDataLst>
          </p:nvPr>
        </p:nvSpPr>
        <p:spPr>
          <a:xfrm>
            <a:off x="9906000" y="1524000"/>
            <a:ext cx="1676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9906000" y="2032000"/>
            <a:ext cx="1676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默认位置-并列-27_2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9144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9812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781050" y="21844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574800" y="18288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574800" y="2286000"/>
            <a:ext cx="10007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09600" y="36576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781050" y="38608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1574800" y="35052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1574800" y="3962400"/>
            <a:ext cx="10007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609600" y="53340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81050" y="55372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1574800" y="51816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1574800" y="5638800"/>
            <a:ext cx="10007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2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2300" y="17018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133600" y="16510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133600" y="21590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2300" y="3378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2133600" y="33274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2133600" y="38354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622300" y="50546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2133600" y="50038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2133600" y="55118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692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3251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470400" y="2692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4470400" y="3251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2692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3251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3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6" hasCustomPrompt="1"/>
            <p:custDataLst>
              <p:tags r:id="rId6"/>
            </p:custDataLst>
          </p:nvPr>
        </p:nvSpPr>
        <p:spPr>
          <a:xfrm>
            <a:off x="609600" y="1524000"/>
            <a:ext cx="10972800" cy="2133600"/>
          </a:xfrm>
          <a:custGeom>
            <a:avLst/>
            <a:gdLst>
              <a:gd name="connisteX0" fmla="*/ 0 w 10972800"/>
              <a:gd name="connsiteY0" fmla="*/ 203200 h 2133600"/>
              <a:gd name="connisteX1" fmla="*/ 203200 w 10972800"/>
              <a:gd name="connsiteY1" fmla="*/ 0 h 2133600"/>
              <a:gd name="connisteX2" fmla="*/ 10769600 w 10972800"/>
              <a:gd name="connsiteY2" fmla="*/ 0 h 2133600"/>
              <a:gd name="connisteX3" fmla="*/ 10972800 w 10972800"/>
              <a:gd name="connsiteY3" fmla="*/ 203200 h 2133600"/>
              <a:gd name="connisteX4" fmla="*/ 10972800 w 10972800"/>
              <a:gd name="connsiteY4" fmla="*/ 1930400 h 2133600"/>
              <a:gd name="connisteX5" fmla="*/ 10769600 w 10972800"/>
              <a:gd name="connsiteY5" fmla="*/ 2133600 h 2133600"/>
              <a:gd name="connisteX6" fmla="*/ 203200 w 10972800"/>
              <a:gd name="connsiteY6" fmla="*/ 2133600 h 2133600"/>
              <a:gd name="connisteX7" fmla="*/ 0 w 10972800"/>
              <a:gd name="connsiteY7" fmla="*/ 1930400 h 2133600"/>
              <a:gd name="connisteX8" fmla="*/ 0 w 10972800"/>
              <a:gd name="connsiteY8" fmla="*/ 2032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133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930400"/>
                </a:lnTo>
                <a:cubicBezTo>
                  <a:pt x="10972800" y="2042624"/>
                  <a:pt x="10881824" y="2133600"/>
                  <a:pt x="10769600" y="2133600"/>
                </a:cubicBezTo>
                <a:lnTo>
                  <a:pt x="203200" y="2133600"/>
                </a:lnTo>
                <a:cubicBezTo>
                  <a:pt x="90976" y="2133600"/>
                  <a:pt x="0" y="2042624"/>
                  <a:pt x="0" y="1930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7" hasCustomPrompt="1"/>
            <p:custDataLst>
              <p:tags r:id="rId7"/>
            </p:custDataLst>
          </p:nvPr>
        </p:nvSpPr>
        <p:spPr>
          <a:xfrm>
            <a:off x="609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8" hasCustomPrompt="1"/>
            <p:custDataLst>
              <p:tags r:id="rId10"/>
            </p:custDataLst>
          </p:nvPr>
        </p:nvSpPr>
        <p:spPr>
          <a:xfrm>
            <a:off x="2895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3048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3048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9" hasCustomPrompt="1"/>
            <p:custDataLst>
              <p:tags r:id="rId13"/>
            </p:custDataLst>
          </p:nvPr>
        </p:nvSpPr>
        <p:spPr>
          <a:xfrm>
            <a:off x="5181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334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334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400" hasCustomPrompt="1"/>
            <p:custDataLst>
              <p:tags r:id="rId16"/>
            </p:custDataLst>
          </p:nvPr>
        </p:nvSpPr>
        <p:spPr>
          <a:xfrm>
            <a:off x="7467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7620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7620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5" name="装饰  4"/>
          <p:cNvSpPr>
            <a:spLocks noGrp="1"/>
          </p:cNvSpPr>
          <p:nvPr>
            <p:ph type="body" idx="16401" hasCustomPrompt="1"/>
            <p:custDataLst>
              <p:tags r:id="rId19"/>
            </p:custDataLst>
          </p:nvPr>
        </p:nvSpPr>
        <p:spPr>
          <a:xfrm>
            <a:off x="9753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4" hasCustomPrompt="1"/>
            <p:custDataLst>
              <p:tags r:id="rId20"/>
            </p:custDataLst>
          </p:nvPr>
        </p:nvSpPr>
        <p:spPr>
          <a:xfrm>
            <a:off x="9906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9906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082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1496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37084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4775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3688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43688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81280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81280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8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52578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52578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54102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54102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52578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4102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4102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无-默认位置-并列-3_19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701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2" hasCustomPrompt="1"/>
            <p:custDataLst>
              <p:tags r:id="rId7"/>
            </p:custDataLst>
          </p:nvPr>
        </p:nvSpPr>
        <p:spPr>
          <a:xfrm>
            <a:off x="822960" y="19151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778000" y="1600200"/>
            <a:ext cx="980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778000" y="2108200"/>
            <a:ext cx="980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609600" y="34290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4" hasCustomPrompt="1"/>
            <p:custDataLst>
              <p:tags r:id="rId11"/>
            </p:custDataLst>
          </p:nvPr>
        </p:nvSpPr>
        <p:spPr>
          <a:xfrm>
            <a:off x="822960" y="36423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1778000" y="3327400"/>
            <a:ext cx="980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1778000" y="3835400"/>
            <a:ext cx="980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609600" y="51562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6" hasCustomPrompt="1"/>
            <p:custDataLst>
              <p:tags r:id="rId15"/>
            </p:custDataLst>
          </p:nvPr>
        </p:nvSpPr>
        <p:spPr>
          <a:xfrm>
            <a:off x="822960" y="53695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1778000" y="5054600"/>
            <a:ext cx="980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1778000" y="5562600"/>
            <a:ext cx="980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3_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4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2" hasCustomPrompt="1"/>
            <p:custDataLst>
              <p:tags r:id="rId6"/>
            </p:custDataLst>
          </p:nvPr>
        </p:nvSpPr>
        <p:spPr>
          <a:xfrm>
            <a:off x="14732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632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1910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3" hasCustomPrompt="1"/>
            <p:custDataLst>
              <p:tags r:id="rId9"/>
            </p:custDataLst>
          </p:nvPr>
        </p:nvSpPr>
        <p:spPr>
          <a:xfrm>
            <a:off x="53340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470400" y="3632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470400" y="41910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4" hasCustomPrompt="1"/>
            <p:custDataLst>
              <p:tags r:id="rId12"/>
            </p:custDataLst>
          </p:nvPr>
        </p:nvSpPr>
        <p:spPr>
          <a:xfrm>
            <a:off x="91948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331200" y="3632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331200" y="41910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默认位置-并列-27_39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401" hasCustomPrompt="1"/>
            <p:custDataLst>
              <p:tags r:id="rId6"/>
            </p:custDataLst>
          </p:nvPr>
        </p:nvSpPr>
        <p:spPr>
          <a:xfrm>
            <a:off x="609600" y="2057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762000" y="2235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422400" y="1828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422400" y="2286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402" hasCustomPrompt="1"/>
            <p:custDataLst>
              <p:tags r:id="rId10"/>
            </p:custDataLst>
          </p:nvPr>
        </p:nvSpPr>
        <p:spPr>
          <a:xfrm>
            <a:off x="6324600" y="2057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477000" y="2235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137400" y="1828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7137400" y="2286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3" hasCustomPrompt="1"/>
            <p:custDataLst>
              <p:tags r:id="rId14"/>
            </p:custDataLst>
          </p:nvPr>
        </p:nvSpPr>
        <p:spPr>
          <a:xfrm>
            <a:off x="609600" y="3581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62000" y="3759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1422400" y="3352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1422400" y="3810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4" hasCustomPrompt="1"/>
            <p:custDataLst>
              <p:tags r:id="rId18"/>
            </p:custDataLst>
          </p:nvPr>
        </p:nvSpPr>
        <p:spPr>
          <a:xfrm>
            <a:off x="6324600" y="3581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6477000" y="3759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7137400" y="3352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21"/>
            </p:custDataLst>
          </p:nvPr>
        </p:nvSpPr>
        <p:spPr>
          <a:xfrm>
            <a:off x="7137400" y="3810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5" hasCustomPrompt="1"/>
            <p:custDataLst>
              <p:tags r:id="rId22"/>
            </p:custDataLst>
          </p:nvPr>
        </p:nvSpPr>
        <p:spPr>
          <a:xfrm>
            <a:off x="609600" y="5105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文本占位符 28"/>
          <p:cNvSpPr>
            <a:spLocks noGrp="1"/>
          </p:cNvSpPr>
          <p:nvPr>
            <p:ph type="body" idx="16400" hasCustomPrompt="1"/>
            <p:custDataLst>
              <p:tags r:id="rId23"/>
            </p:custDataLst>
          </p:nvPr>
        </p:nvSpPr>
        <p:spPr>
          <a:xfrm>
            <a:off x="762000" y="5283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8" hasCustomPrompt="1"/>
            <p:custDataLst>
              <p:tags r:id="rId24"/>
            </p:custDataLst>
          </p:nvPr>
        </p:nvSpPr>
        <p:spPr>
          <a:xfrm>
            <a:off x="1422400" y="4876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9" hasCustomPrompt="1"/>
            <p:custDataLst>
              <p:tags r:id="rId25"/>
            </p:custDataLst>
          </p:nvPr>
        </p:nvSpPr>
        <p:spPr>
          <a:xfrm>
            <a:off x="1422400" y="5334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39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41350" y="2133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1422400" y="1828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1422400" y="2286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356350" y="2133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137400" y="1828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7137400" y="2286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641350" y="3657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1422400" y="3352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1422400" y="3810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 hasCustomPrompt="1"/>
            <p:custDataLst>
              <p:tags r:id="rId15"/>
            </p:custDataLst>
          </p:nvPr>
        </p:nvSpPr>
        <p:spPr>
          <a:xfrm>
            <a:off x="6356350" y="3657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6"/>
            </p:custDataLst>
          </p:nvPr>
        </p:nvSpPr>
        <p:spPr>
          <a:xfrm>
            <a:off x="7137400" y="3352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6" hasCustomPrompt="1"/>
            <p:custDataLst>
              <p:tags r:id="rId17"/>
            </p:custDataLst>
          </p:nvPr>
        </p:nvSpPr>
        <p:spPr>
          <a:xfrm>
            <a:off x="7137400" y="3810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41350" y="5181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8" hasCustomPrompt="1"/>
            <p:custDataLst>
              <p:tags r:id="rId19"/>
            </p:custDataLst>
          </p:nvPr>
        </p:nvSpPr>
        <p:spPr>
          <a:xfrm>
            <a:off x="1422400" y="4876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9" hasCustomPrompt="1"/>
            <p:custDataLst>
              <p:tags r:id="rId20"/>
            </p:custDataLst>
          </p:nvPr>
        </p:nvSpPr>
        <p:spPr>
          <a:xfrm>
            <a:off x="1422400" y="5334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4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6096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45339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863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863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6096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8" hasCustomPrompt="1"/>
            <p:custDataLst>
              <p:tags r:id="rId16"/>
            </p:custDataLst>
          </p:nvPr>
        </p:nvSpPr>
        <p:spPr>
          <a:xfrm>
            <a:off x="45339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46863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46863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9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400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1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3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8" hasCustomPrompt="1"/>
            <p:custDataLst>
              <p:tags r:id="rId22"/>
            </p:custDataLst>
          </p:nvPr>
        </p:nvSpPr>
        <p:spPr>
          <a:xfrm>
            <a:off x="79946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06</a:t>
            </a:r>
            <a:endParaRPr lang="zh-CN" altLang="en-US" smtClean="0"/>
          </a:p>
        </p:txBody>
      </p:sp>
      <p:sp>
        <p:nvSpPr>
          <p:cNvPr id="29" name="装饰  8"/>
          <p:cNvSpPr>
            <a:spLocks noGrp="1"/>
          </p:cNvSpPr>
          <p:nvPr>
            <p:ph type="body" idx="16404" hasCustomPrompt="1"/>
            <p:custDataLst>
              <p:tags r:id="rId23"/>
            </p:custDataLst>
          </p:nvPr>
        </p:nvSpPr>
        <p:spPr>
          <a:xfrm>
            <a:off x="87757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7" hasCustomPrompt="1"/>
            <p:custDataLst>
              <p:tags r:id="rId24"/>
            </p:custDataLst>
          </p:nvPr>
        </p:nvSpPr>
        <p:spPr>
          <a:xfrm>
            <a:off x="90043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63687" y="811262"/>
            <a:ext cx="1977755" cy="1081088"/>
          </a:xfrm>
        </p:spPr>
        <p:txBody>
          <a:bodyPr wrap="square" anchor="b">
            <a:normAutofit/>
          </a:bodyPr>
          <a:lstStyle>
            <a:lvl1pPr algn="ctr">
              <a:defRPr kumimoji="0" lang="zh-CN" altLang="en-US" sz="6000" b="1" i="0" u="none" strike="noStrike" kern="1200" cap="none" spc="0" normalizeH="0" baseline="0" noProof="1" dirty="0">
                <a:solidFill>
                  <a:srgbClr val="FCFCFC"/>
                </a:solidFill>
                <a:latin typeface="+mj-ea"/>
                <a:ea typeface="+mj-ea"/>
                <a:cs typeface="宋体" panose="02010600030101010101" pitchFamily="2" charset="-122"/>
                <a:sym typeface="+mn-lt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/>
              <a:t>请在此输入您的副标题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高楼大厦的景色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37" y="2708625"/>
            <a:ext cx="6224063" cy="4149375"/>
          </a:xfrm>
          <a:prstGeom prst="rect">
            <a:avLst/>
          </a:prstGeom>
        </p:spPr>
      </p:pic>
      <p:sp>
        <p:nvSpPr>
          <p:cNvPr id="41" name="任意多边形: 形状 40" descr="e7d195523061f1c0c30ee18c1b05f65d12b38e2533cb2ccdAE0CC34CB5CBEBFAEC353FED4DECE97C3E379FD1D933F5E4DC18EF8EA6B7A1130D5F6DE9DD2BE4B0A8C9126ACE5083D1F5A9E323B29CCFC73DD2B691AD9C2E579B0AAAC5D31C77C05C6825B825D1F82B4DDE1B801C27F442221DE868287598C45108510DCE089E9CE437CA061EEE9BC6"/>
          <p:cNvSpPr/>
          <p:nvPr>
            <p:custDataLst>
              <p:tags r:id="rId4"/>
            </p:custDataLst>
          </p:nvPr>
        </p:nvSpPr>
        <p:spPr>
          <a:xfrm>
            <a:off x="0" y="0"/>
            <a:ext cx="11149013" cy="6858000"/>
          </a:xfrm>
          <a:custGeom>
            <a:avLst/>
            <a:gdLst>
              <a:gd name="connsiteX0" fmla="*/ 0 w 8910422"/>
              <a:gd name="connsiteY0" fmla="*/ 0 h 6858000"/>
              <a:gd name="connsiteX1" fmla="*/ 8910422 w 8910422"/>
              <a:gd name="connsiteY1" fmla="*/ 0 h 6858000"/>
              <a:gd name="connsiteX2" fmla="*/ 4862282 w 8910422"/>
              <a:gd name="connsiteY2" fmla="*/ 6858000 h 6858000"/>
              <a:gd name="connsiteX3" fmla="*/ 0 w 8910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0422" h="6858000">
                <a:moveTo>
                  <a:pt x="0" y="0"/>
                </a:moveTo>
                <a:lnTo>
                  <a:pt x="8910422" y="0"/>
                </a:lnTo>
                <a:lnTo>
                  <a:pt x="48622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7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39" name="任意多边形: 形状 38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>
            <p:custDataLst>
              <p:tags r:id="rId5"/>
            </p:custDataLst>
          </p:nvPr>
        </p:nvSpPr>
        <p:spPr>
          <a:xfrm>
            <a:off x="7733292" y="0"/>
            <a:ext cx="4458709" cy="5750878"/>
          </a:xfrm>
          <a:custGeom>
            <a:avLst/>
            <a:gdLst>
              <a:gd name="connsiteX0" fmla="*/ 1108481 w 4458709"/>
              <a:gd name="connsiteY0" fmla="*/ 0 h 5750878"/>
              <a:gd name="connsiteX1" fmla="*/ 4458709 w 4458709"/>
              <a:gd name="connsiteY1" fmla="*/ 0 h 5750878"/>
              <a:gd name="connsiteX2" fmla="*/ 4458709 w 4458709"/>
              <a:gd name="connsiteY2" fmla="*/ 5750878 h 5750878"/>
              <a:gd name="connsiteX3" fmla="*/ 4378602 w 4458709"/>
              <a:gd name="connsiteY3" fmla="*/ 5714016 h 5750878"/>
              <a:gd name="connsiteX4" fmla="*/ 4267566 w 4458709"/>
              <a:gd name="connsiteY4" fmla="*/ 5632753 h 5750878"/>
              <a:gd name="connsiteX5" fmla="*/ 225157 w 4458709"/>
              <a:gd name="connsiteY5" fmla="*/ 1998634 h 5750878"/>
              <a:gd name="connsiteX6" fmla="*/ 174134 w 4458709"/>
              <a:gd name="connsiteY6" fmla="*/ 1039321 h 57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8709" h="5750878">
                <a:moveTo>
                  <a:pt x="1108481" y="0"/>
                </a:moveTo>
                <a:lnTo>
                  <a:pt x="4458709" y="0"/>
                </a:lnTo>
                <a:lnTo>
                  <a:pt x="4458709" y="5750878"/>
                </a:lnTo>
                <a:lnTo>
                  <a:pt x="4378602" y="5714016"/>
                </a:lnTo>
                <a:cubicBezTo>
                  <a:pt x="4339667" y="5691181"/>
                  <a:pt x="4302441" y="5664105"/>
                  <a:pt x="4267566" y="5632753"/>
                </a:cubicBezTo>
                <a:lnTo>
                  <a:pt x="225157" y="1998634"/>
                </a:lnTo>
                <a:cubicBezTo>
                  <a:pt x="-53840" y="1747817"/>
                  <a:pt x="-76683" y="1318317"/>
                  <a:pt x="174134" y="1039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43" name="任意多边形: 形状 42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>
            <p:custDataLst>
              <p:tags r:id="rId6"/>
            </p:custDataLst>
          </p:nvPr>
        </p:nvSpPr>
        <p:spPr>
          <a:xfrm flipH="1" flipV="1">
            <a:off x="0" y="4533900"/>
            <a:ext cx="1801495" cy="2324100"/>
          </a:xfrm>
          <a:custGeom>
            <a:avLst/>
            <a:gdLst>
              <a:gd name="connsiteX0" fmla="*/ 1108481 w 4458709"/>
              <a:gd name="connsiteY0" fmla="*/ 0 h 5750878"/>
              <a:gd name="connsiteX1" fmla="*/ 4458709 w 4458709"/>
              <a:gd name="connsiteY1" fmla="*/ 0 h 5750878"/>
              <a:gd name="connsiteX2" fmla="*/ 4458709 w 4458709"/>
              <a:gd name="connsiteY2" fmla="*/ 5750878 h 5750878"/>
              <a:gd name="connsiteX3" fmla="*/ 4378602 w 4458709"/>
              <a:gd name="connsiteY3" fmla="*/ 5714016 h 5750878"/>
              <a:gd name="connsiteX4" fmla="*/ 4267566 w 4458709"/>
              <a:gd name="connsiteY4" fmla="*/ 5632753 h 5750878"/>
              <a:gd name="connsiteX5" fmla="*/ 225157 w 4458709"/>
              <a:gd name="connsiteY5" fmla="*/ 1998634 h 5750878"/>
              <a:gd name="connsiteX6" fmla="*/ 174134 w 4458709"/>
              <a:gd name="connsiteY6" fmla="*/ 1039321 h 57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8709" h="5750878">
                <a:moveTo>
                  <a:pt x="1108481" y="0"/>
                </a:moveTo>
                <a:lnTo>
                  <a:pt x="4458709" y="0"/>
                </a:lnTo>
                <a:lnTo>
                  <a:pt x="4458709" y="5750878"/>
                </a:lnTo>
                <a:lnTo>
                  <a:pt x="4378602" y="5714016"/>
                </a:lnTo>
                <a:cubicBezTo>
                  <a:pt x="4339667" y="5691181"/>
                  <a:pt x="4302441" y="5664105"/>
                  <a:pt x="4267566" y="5632753"/>
                </a:cubicBezTo>
                <a:lnTo>
                  <a:pt x="225157" y="1998634"/>
                </a:lnTo>
                <a:cubicBezTo>
                  <a:pt x="-53840" y="1747817"/>
                  <a:pt x="-76683" y="1318317"/>
                  <a:pt x="174134" y="1039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47" name="矩形: 圆角 46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>
            <p:custDataLst>
              <p:tags r:id="rId7"/>
            </p:custDataLst>
          </p:nvPr>
        </p:nvSpPr>
        <p:spPr>
          <a:xfrm rot="2201555">
            <a:off x="6432125" y="4170395"/>
            <a:ext cx="223351" cy="2566001"/>
          </a:xfrm>
          <a:prstGeom prst="roundRect">
            <a:avLst>
              <a:gd name="adj" fmla="val 5000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758051" cy="1017278"/>
          </a:xfrm>
          <a:custGeom>
            <a:avLst/>
            <a:gdLst>
              <a:gd name="connsiteX0" fmla="*/ 463311 w 758051"/>
              <a:gd name="connsiteY0" fmla="*/ 0 h 1017278"/>
              <a:gd name="connsiteX1" fmla="*/ 758051 w 758051"/>
              <a:gd name="connsiteY1" fmla="*/ 0 h 1017278"/>
              <a:gd name="connsiteX2" fmla="*/ 0 w 758051"/>
              <a:gd name="connsiteY2" fmla="*/ 1017278 h 1017278"/>
              <a:gd name="connsiteX3" fmla="*/ 0 w 758051"/>
              <a:gd name="connsiteY3" fmla="*/ 621747 h 1017278"/>
              <a:gd name="connsiteX4" fmla="*/ 463311 w 758051"/>
              <a:gd name="connsiteY4" fmla="*/ 0 h 10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051" h="1017278">
                <a:moveTo>
                  <a:pt x="463311" y="0"/>
                </a:moveTo>
                <a:lnTo>
                  <a:pt x="758051" y="0"/>
                </a:lnTo>
                <a:lnTo>
                  <a:pt x="0" y="1017278"/>
                </a:lnTo>
                <a:lnTo>
                  <a:pt x="0" y="621747"/>
                </a:lnTo>
                <a:lnTo>
                  <a:pt x="463311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0" y="0"/>
            <a:ext cx="10160000" cy="6858000"/>
          </a:xfrm>
          <a:custGeom>
            <a:avLst/>
            <a:gdLst>
              <a:gd name="connisteX0" fmla="*/ 0 w 10160000"/>
              <a:gd name="connsiteY0" fmla="*/ 0 h 6858000"/>
              <a:gd name="connisteX1" fmla="*/ 10160000 w 10160000"/>
              <a:gd name="connsiteY1" fmla="*/ 0 h 6858000"/>
              <a:gd name="connisteX2" fmla="*/ 10160000 w 10160000"/>
              <a:gd name="connsiteY2" fmla="*/ 6858000 h 6858000"/>
              <a:gd name="connisteX3" fmla="*/ 0 w 10160000"/>
              <a:gd name="connsiteY3" fmla="*/ 6858000 h 6858000"/>
              <a:gd name="connisteX4" fmla="*/ 0 w 101600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0160000" h="6858000">
                <a:moveTo>
                  <a:pt x="0" y="0"/>
                </a:moveTo>
                <a:lnTo>
                  <a:pt x="10160000" y="0"/>
                </a:lnTo>
                <a:lnTo>
                  <a:pt x="10160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日期"/>
          <p:cNvSpPr>
            <a:spLocks noGrp="1"/>
          </p:cNvSpPr>
          <p:nvPr>
            <p:ph type="body" idx="16386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ctrTitle" idx="16385" hasCustomPrompt="1"/>
            <p:custDataLst>
              <p:tags r:id="rId11"/>
            </p:custDataLst>
          </p:nvPr>
        </p:nvSpPr>
        <p:spPr>
          <a:xfrm>
            <a:off x="1016000" y="2159000"/>
            <a:ext cx="6352646" cy="2540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单击此处添加文档标题</a:t>
            </a:r>
            <a:endParaRPr lang="zh-CN" altLang="en-US" dirty="0"/>
          </a:p>
        </p:txBody>
      </p:sp>
      <p:sp>
        <p:nvSpPr>
          <p:cNvPr id="10" name="署名占位符 10"/>
          <p:cNvSpPr>
            <a:spLocks noGrp="1"/>
          </p:cNvSpPr>
          <p:nvPr>
            <p:ph type="body" sz="quarter" idx="16387" hasCustomPrompt="1"/>
            <p:custDataLst>
              <p:tags r:id="rId12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>
            <p:custDataLst>
              <p:tags r:id="rId2"/>
            </p:custDataLst>
          </p:nvPr>
        </p:nvSpPr>
        <p:spPr>
          <a:xfrm>
            <a:off x="10040223" y="0"/>
            <a:ext cx="2150191" cy="2773333"/>
          </a:xfrm>
          <a:custGeom>
            <a:avLst/>
            <a:gdLst>
              <a:gd name="connsiteX0" fmla="*/ 1108481 w 4458709"/>
              <a:gd name="connsiteY0" fmla="*/ 0 h 5750878"/>
              <a:gd name="connsiteX1" fmla="*/ 4458709 w 4458709"/>
              <a:gd name="connsiteY1" fmla="*/ 0 h 5750878"/>
              <a:gd name="connsiteX2" fmla="*/ 4458709 w 4458709"/>
              <a:gd name="connsiteY2" fmla="*/ 5750878 h 5750878"/>
              <a:gd name="connsiteX3" fmla="*/ 4378602 w 4458709"/>
              <a:gd name="connsiteY3" fmla="*/ 5714016 h 5750878"/>
              <a:gd name="connsiteX4" fmla="*/ 4267566 w 4458709"/>
              <a:gd name="connsiteY4" fmla="*/ 5632753 h 5750878"/>
              <a:gd name="connsiteX5" fmla="*/ 225157 w 4458709"/>
              <a:gd name="connsiteY5" fmla="*/ 1998634 h 5750878"/>
              <a:gd name="connsiteX6" fmla="*/ 174134 w 4458709"/>
              <a:gd name="connsiteY6" fmla="*/ 1039321 h 57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8709" h="5750878">
                <a:moveTo>
                  <a:pt x="1108481" y="0"/>
                </a:moveTo>
                <a:lnTo>
                  <a:pt x="4458709" y="0"/>
                </a:lnTo>
                <a:lnTo>
                  <a:pt x="4458709" y="5750878"/>
                </a:lnTo>
                <a:lnTo>
                  <a:pt x="4378602" y="5714016"/>
                </a:lnTo>
                <a:cubicBezTo>
                  <a:pt x="4339667" y="5691181"/>
                  <a:pt x="4302441" y="5664105"/>
                  <a:pt x="4267566" y="5632753"/>
                </a:cubicBezTo>
                <a:lnTo>
                  <a:pt x="225157" y="1998634"/>
                </a:lnTo>
                <a:cubicBezTo>
                  <a:pt x="-53840" y="1747817"/>
                  <a:pt x="-76683" y="1318317"/>
                  <a:pt x="174134" y="1039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8" name="矩形: 圆角 5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>
            <p:custDataLst>
              <p:tags r:id="rId3"/>
            </p:custDataLst>
          </p:nvPr>
        </p:nvSpPr>
        <p:spPr>
          <a:xfrm rot="18731269" flipH="1">
            <a:off x="2792892" y="4527063"/>
            <a:ext cx="223351" cy="2566001"/>
          </a:xfrm>
          <a:prstGeom prst="roundRect">
            <a:avLst>
              <a:gd name="adj" fmla="val 5000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31" name="任意多边形: 形状 30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>
            <p:custDataLst>
              <p:tags r:id="rId4"/>
            </p:custDataLst>
          </p:nvPr>
        </p:nvSpPr>
        <p:spPr>
          <a:xfrm flipH="1" flipV="1">
            <a:off x="0" y="4084667"/>
            <a:ext cx="2150191" cy="2773333"/>
          </a:xfrm>
          <a:custGeom>
            <a:avLst/>
            <a:gdLst>
              <a:gd name="connsiteX0" fmla="*/ 1108481 w 4458709"/>
              <a:gd name="connsiteY0" fmla="*/ 0 h 5750878"/>
              <a:gd name="connsiteX1" fmla="*/ 4458709 w 4458709"/>
              <a:gd name="connsiteY1" fmla="*/ 0 h 5750878"/>
              <a:gd name="connsiteX2" fmla="*/ 4458709 w 4458709"/>
              <a:gd name="connsiteY2" fmla="*/ 5750878 h 5750878"/>
              <a:gd name="connsiteX3" fmla="*/ 4378602 w 4458709"/>
              <a:gd name="connsiteY3" fmla="*/ 5714016 h 5750878"/>
              <a:gd name="connsiteX4" fmla="*/ 4267566 w 4458709"/>
              <a:gd name="connsiteY4" fmla="*/ 5632753 h 5750878"/>
              <a:gd name="connsiteX5" fmla="*/ 225157 w 4458709"/>
              <a:gd name="connsiteY5" fmla="*/ 1998634 h 5750878"/>
              <a:gd name="connsiteX6" fmla="*/ 174134 w 4458709"/>
              <a:gd name="connsiteY6" fmla="*/ 1039321 h 57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8709" h="5750878">
                <a:moveTo>
                  <a:pt x="1108481" y="0"/>
                </a:moveTo>
                <a:lnTo>
                  <a:pt x="4458709" y="0"/>
                </a:lnTo>
                <a:lnTo>
                  <a:pt x="4458709" y="5750878"/>
                </a:lnTo>
                <a:lnTo>
                  <a:pt x="4378602" y="5714016"/>
                </a:lnTo>
                <a:cubicBezTo>
                  <a:pt x="4339667" y="5691181"/>
                  <a:pt x="4302441" y="5664105"/>
                  <a:pt x="4267566" y="5632753"/>
                </a:cubicBezTo>
                <a:lnTo>
                  <a:pt x="225157" y="1998634"/>
                </a:lnTo>
                <a:cubicBezTo>
                  <a:pt x="-53840" y="1747817"/>
                  <a:pt x="-76683" y="1318317"/>
                  <a:pt x="174134" y="1039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33" name="矩形: 圆角 32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>
            <p:custDataLst>
              <p:tags r:id="rId5"/>
            </p:custDataLst>
          </p:nvPr>
        </p:nvSpPr>
        <p:spPr>
          <a:xfrm rot="18731269" flipH="1">
            <a:off x="9638640" y="103665"/>
            <a:ext cx="223351" cy="2566001"/>
          </a:xfrm>
          <a:prstGeom prst="roundRect">
            <a:avLst>
              <a:gd name="adj" fmla="val 5000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idx="16385" hasCustomPrompt="1"/>
            <p:custDataLst>
              <p:tags r:id="rId6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高楼大厦的景色&#10;&#10;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37" y="2708625"/>
            <a:ext cx="6224063" cy="4149375"/>
          </a:xfrm>
          <a:prstGeom prst="rect">
            <a:avLst/>
          </a:prstGeom>
        </p:spPr>
      </p:pic>
      <p:sp>
        <p:nvSpPr>
          <p:cNvPr id="41" name="任意多边形: 形状 40" descr="e7d195523061f1c0c30ee18c1b05f65d12b38e2533cb2ccdAE0CC34CB5CBEBFAEC353FED4DECE97C3E379FD1D933F5E4DC18EF8EA6B7A1130D5F6DE9DD2BE4B0A8C9126ACE5083D1F5A9E323B29CCFC73DD2B691AD9C2E579B0AAAC5D31C77C05C6825B825D1F82B4DDE1B801C27F442221DE868287598C45108510DCE089E9CE437CA061EEE9BC6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1149013" cy="6858000"/>
          </a:xfrm>
          <a:custGeom>
            <a:avLst/>
            <a:gdLst>
              <a:gd name="connsiteX0" fmla="*/ 0 w 8910422"/>
              <a:gd name="connsiteY0" fmla="*/ 0 h 6858000"/>
              <a:gd name="connsiteX1" fmla="*/ 8910422 w 8910422"/>
              <a:gd name="connsiteY1" fmla="*/ 0 h 6858000"/>
              <a:gd name="connsiteX2" fmla="*/ 4862282 w 8910422"/>
              <a:gd name="connsiteY2" fmla="*/ 6858000 h 6858000"/>
              <a:gd name="connsiteX3" fmla="*/ 0 w 8910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0422" h="6858000">
                <a:moveTo>
                  <a:pt x="0" y="0"/>
                </a:moveTo>
                <a:lnTo>
                  <a:pt x="8910422" y="0"/>
                </a:lnTo>
                <a:lnTo>
                  <a:pt x="48622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27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6" name="任意多边形: 形状 42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 userDrawn="1">
            <p:custDataLst>
              <p:tags r:id="rId5"/>
            </p:custDataLst>
          </p:nvPr>
        </p:nvSpPr>
        <p:spPr>
          <a:xfrm flipH="1" flipV="1">
            <a:off x="0" y="4533900"/>
            <a:ext cx="1801495" cy="2324100"/>
          </a:xfrm>
          <a:custGeom>
            <a:avLst/>
            <a:gdLst>
              <a:gd name="connsiteX0" fmla="*/ 1108481 w 4458709"/>
              <a:gd name="connsiteY0" fmla="*/ 0 h 5750878"/>
              <a:gd name="connsiteX1" fmla="*/ 4458709 w 4458709"/>
              <a:gd name="connsiteY1" fmla="*/ 0 h 5750878"/>
              <a:gd name="connsiteX2" fmla="*/ 4458709 w 4458709"/>
              <a:gd name="connsiteY2" fmla="*/ 5750878 h 5750878"/>
              <a:gd name="connsiteX3" fmla="*/ 4378602 w 4458709"/>
              <a:gd name="connsiteY3" fmla="*/ 5714016 h 5750878"/>
              <a:gd name="connsiteX4" fmla="*/ 4267566 w 4458709"/>
              <a:gd name="connsiteY4" fmla="*/ 5632753 h 5750878"/>
              <a:gd name="connsiteX5" fmla="*/ 225157 w 4458709"/>
              <a:gd name="connsiteY5" fmla="*/ 1998634 h 5750878"/>
              <a:gd name="connsiteX6" fmla="*/ 174134 w 4458709"/>
              <a:gd name="connsiteY6" fmla="*/ 1039321 h 57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8709" h="5750878">
                <a:moveTo>
                  <a:pt x="1108481" y="0"/>
                </a:moveTo>
                <a:lnTo>
                  <a:pt x="4458709" y="0"/>
                </a:lnTo>
                <a:lnTo>
                  <a:pt x="4458709" y="5750878"/>
                </a:lnTo>
                <a:lnTo>
                  <a:pt x="4378602" y="5714016"/>
                </a:lnTo>
                <a:cubicBezTo>
                  <a:pt x="4339667" y="5691181"/>
                  <a:pt x="4302441" y="5664105"/>
                  <a:pt x="4267566" y="5632753"/>
                </a:cubicBezTo>
                <a:lnTo>
                  <a:pt x="225157" y="1998634"/>
                </a:lnTo>
                <a:cubicBezTo>
                  <a:pt x="-53840" y="1747817"/>
                  <a:pt x="-76683" y="1318317"/>
                  <a:pt x="174134" y="1039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39" name="任意多边形: 形状 38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 userDrawn="1">
            <p:custDataLst>
              <p:tags r:id="rId6"/>
            </p:custDataLst>
          </p:nvPr>
        </p:nvSpPr>
        <p:spPr>
          <a:xfrm>
            <a:off x="7733292" y="0"/>
            <a:ext cx="4458709" cy="5750878"/>
          </a:xfrm>
          <a:custGeom>
            <a:avLst/>
            <a:gdLst>
              <a:gd name="connsiteX0" fmla="*/ 1108481 w 4458709"/>
              <a:gd name="connsiteY0" fmla="*/ 0 h 5750878"/>
              <a:gd name="connsiteX1" fmla="*/ 4458709 w 4458709"/>
              <a:gd name="connsiteY1" fmla="*/ 0 h 5750878"/>
              <a:gd name="connsiteX2" fmla="*/ 4458709 w 4458709"/>
              <a:gd name="connsiteY2" fmla="*/ 5750878 h 5750878"/>
              <a:gd name="connsiteX3" fmla="*/ 4378602 w 4458709"/>
              <a:gd name="connsiteY3" fmla="*/ 5714016 h 5750878"/>
              <a:gd name="connsiteX4" fmla="*/ 4267566 w 4458709"/>
              <a:gd name="connsiteY4" fmla="*/ 5632753 h 5750878"/>
              <a:gd name="connsiteX5" fmla="*/ 225157 w 4458709"/>
              <a:gd name="connsiteY5" fmla="*/ 1998634 h 5750878"/>
              <a:gd name="connsiteX6" fmla="*/ 174134 w 4458709"/>
              <a:gd name="connsiteY6" fmla="*/ 1039321 h 57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8709" h="5750878">
                <a:moveTo>
                  <a:pt x="1108481" y="0"/>
                </a:moveTo>
                <a:lnTo>
                  <a:pt x="4458709" y="0"/>
                </a:lnTo>
                <a:lnTo>
                  <a:pt x="4458709" y="5750878"/>
                </a:lnTo>
                <a:lnTo>
                  <a:pt x="4378602" y="5714016"/>
                </a:lnTo>
                <a:cubicBezTo>
                  <a:pt x="4339667" y="5691181"/>
                  <a:pt x="4302441" y="5664105"/>
                  <a:pt x="4267566" y="5632753"/>
                </a:cubicBezTo>
                <a:lnTo>
                  <a:pt x="225157" y="1998634"/>
                </a:lnTo>
                <a:cubicBezTo>
                  <a:pt x="-53840" y="1747817"/>
                  <a:pt x="-76683" y="1318317"/>
                  <a:pt x="174134" y="1039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47" name="矩形: 圆角 46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 userDrawn="1">
            <p:custDataLst>
              <p:tags r:id="rId7"/>
            </p:custDataLst>
          </p:nvPr>
        </p:nvSpPr>
        <p:spPr>
          <a:xfrm rot="2201555">
            <a:off x="6432125" y="4170395"/>
            <a:ext cx="223351" cy="2566001"/>
          </a:xfrm>
          <a:prstGeom prst="roundRect">
            <a:avLst>
              <a:gd name="adj" fmla="val 5000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7" name="任意多边形: 形状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758051" cy="1017278"/>
          </a:xfrm>
          <a:custGeom>
            <a:avLst/>
            <a:gdLst>
              <a:gd name="connsiteX0" fmla="*/ 463311 w 758051"/>
              <a:gd name="connsiteY0" fmla="*/ 0 h 1017278"/>
              <a:gd name="connsiteX1" fmla="*/ 758051 w 758051"/>
              <a:gd name="connsiteY1" fmla="*/ 0 h 1017278"/>
              <a:gd name="connsiteX2" fmla="*/ 0 w 758051"/>
              <a:gd name="connsiteY2" fmla="*/ 1017278 h 1017278"/>
              <a:gd name="connsiteX3" fmla="*/ 0 w 758051"/>
              <a:gd name="connsiteY3" fmla="*/ 621747 h 1017278"/>
              <a:gd name="connsiteX4" fmla="*/ 463311 w 758051"/>
              <a:gd name="connsiteY4" fmla="*/ 0 h 10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051" h="1017278">
                <a:moveTo>
                  <a:pt x="463311" y="0"/>
                </a:moveTo>
                <a:lnTo>
                  <a:pt x="758051" y="0"/>
                </a:lnTo>
                <a:lnTo>
                  <a:pt x="0" y="1017278"/>
                </a:lnTo>
                <a:lnTo>
                  <a:pt x="0" y="621747"/>
                </a:lnTo>
                <a:lnTo>
                  <a:pt x="463311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0" y="0"/>
            <a:ext cx="10160000" cy="6858000"/>
          </a:xfrm>
          <a:custGeom>
            <a:avLst/>
            <a:gdLst>
              <a:gd name="connisteX0" fmla="*/ 0 w 10160000"/>
              <a:gd name="connsiteY0" fmla="*/ 0 h 6858000"/>
              <a:gd name="connisteX1" fmla="*/ 10160000 w 10160000"/>
              <a:gd name="connsiteY1" fmla="*/ 0 h 6858000"/>
              <a:gd name="connisteX2" fmla="*/ 10160000 w 10160000"/>
              <a:gd name="connsiteY2" fmla="*/ 6858000 h 6858000"/>
              <a:gd name="connisteX3" fmla="*/ 0 w 10160000"/>
              <a:gd name="connsiteY3" fmla="*/ 6858000 h 6858000"/>
              <a:gd name="connisteX4" fmla="*/ 0 w 101600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0160000" h="6858000">
                <a:moveTo>
                  <a:pt x="0" y="0"/>
                </a:moveTo>
                <a:lnTo>
                  <a:pt x="10160000" y="0"/>
                </a:lnTo>
                <a:lnTo>
                  <a:pt x="10160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Subtitle 11"/>
          <p:cNvSpPr>
            <a:spLocks noGrp="1"/>
          </p:cNvSpPr>
          <p:nvPr>
            <p:ph type="subTitle" idx="16386" hasCustomPrompt="1"/>
            <p:custDataLst>
              <p:tags r:id="rId10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1"/>
          <p:cNvSpPr>
            <a:spLocks noGrp="1"/>
          </p:cNvSpPr>
          <p:nvPr>
            <p:ph type="ctrTitle" idx="16385" hasCustomPrompt="1"/>
            <p:custDataLst>
              <p:tags r:id="rId11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8" Type="http://schemas.openxmlformats.org/officeDocument/2006/relationships/theme" Target="../theme/theme2.xml"/><Relationship Id="rId47" Type="http://schemas.openxmlformats.org/officeDocument/2006/relationships/tags" Target="../tags/tag515.xml"/><Relationship Id="rId46" Type="http://schemas.openxmlformats.org/officeDocument/2006/relationships/tags" Target="../tags/tag514.xml"/><Relationship Id="rId45" Type="http://schemas.openxmlformats.org/officeDocument/2006/relationships/tags" Target="../tags/tag513.xml"/><Relationship Id="rId44" Type="http://schemas.openxmlformats.org/officeDocument/2006/relationships/tags" Target="../tags/tag512.xml"/><Relationship Id="rId43" Type="http://schemas.openxmlformats.org/officeDocument/2006/relationships/tags" Target="../tags/tag511.xml"/><Relationship Id="rId42" Type="http://schemas.openxmlformats.org/officeDocument/2006/relationships/tags" Target="../tags/tag510.xml"/><Relationship Id="rId41" Type="http://schemas.openxmlformats.org/officeDocument/2006/relationships/tags" Target="../tags/tag509.xml"/><Relationship Id="rId40" Type="http://schemas.openxmlformats.org/officeDocument/2006/relationships/tags" Target="../tags/tag508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507.xml"/><Relationship Id="rId38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>
            <p:custDataLst>
              <p:tags r:id="rId39"/>
            </p:custDataLst>
          </p:nvPr>
        </p:nvSpPr>
        <p:spPr>
          <a:xfrm>
            <a:off x="7733292" y="0"/>
            <a:ext cx="4458709" cy="5750878"/>
          </a:xfrm>
          <a:custGeom>
            <a:avLst/>
            <a:gdLst>
              <a:gd name="connsiteX0" fmla="*/ 1108481 w 4458709"/>
              <a:gd name="connsiteY0" fmla="*/ 0 h 5750878"/>
              <a:gd name="connsiteX1" fmla="*/ 4458709 w 4458709"/>
              <a:gd name="connsiteY1" fmla="*/ 0 h 5750878"/>
              <a:gd name="connsiteX2" fmla="*/ 4458709 w 4458709"/>
              <a:gd name="connsiteY2" fmla="*/ 5750878 h 5750878"/>
              <a:gd name="connsiteX3" fmla="*/ 4378602 w 4458709"/>
              <a:gd name="connsiteY3" fmla="*/ 5714016 h 5750878"/>
              <a:gd name="connsiteX4" fmla="*/ 4267566 w 4458709"/>
              <a:gd name="connsiteY4" fmla="*/ 5632753 h 5750878"/>
              <a:gd name="connsiteX5" fmla="*/ 225157 w 4458709"/>
              <a:gd name="connsiteY5" fmla="*/ 1998634 h 5750878"/>
              <a:gd name="connsiteX6" fmla="*/ 174134 w 4458709"/>
              <a:gd name="connsiteY6" fmla="*/ 1039321 h 57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8709" h="5750878">
                <a:moveTo>
                  <a:pt x="1108481" y="0"/>
                </a:moveTo>
                <a:lnTo>
                  <a:pt x="4458709" y="0"/>
                </a:lnTo>
                <a:lnTo>
                  <a:pt x="4458709" y="5750878"/>
                </a:lnTo>
                <a:lnTo>
                  <a:pt x="4378602" y="5714016"/>
                </a:lnTo>
                <a:cubicBezTo>
                  <a:pt x="4339667" y="5691181"/>
                  <a:pt x="4302441" y="5664105"/>
                  <a:pt x="4267566" y="5632753"/>
                </a:cubicBezTo>
                <a:lnTo>
                  <a:pt x="225157" y="1998634"/>
                </a:lnTo>
                <a:cubicBezTo>
                  <a:pt x="-53840" y="1747817"/>
                  <a:pt x="-76683" y="1318317"/>
                  <a:pt x="174134" y="1039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43" name="任意多边形: 形状 42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/>
          <p:nvPr>
            <p:custDataLst>
              <p:tags r:id="rId40"/>
            </p:custDataLst>
          </p:nvPr>
        </p:nvSpPr>
        <p:spPr>
          <a:xfrm flipH="1" flipV="1">
            <a:off x="0" y="4533900"/>
            <a:ext cx="1801495" cy="2324100"/>
          </a:xfrm>
          <a:custGeom>
            <a:avLst/>
            <a:gdLst>
              <a:gd name="connsiteX0" fmla="*/ 1108481 w 4458709"/>
              <a:gd name="connsiteY0" fmla="*/ 0 h 5750878"/>
              <a:gd name="connsiteX1" fmla="*/ 4458709 w 4458709"/>
              <a:gd name="connsiteY1" fmla="*/ 0 h 5750878"/>
              <a:gd name="connsiteX2" fmla="*/ 4458709 w 4458709"/>
              <a:gd name="connsiteY2" fmla="*/ 5750878 h 5750878"/>
              <a:gd name="connsiteX3" fmla="*/ 4378602 w 4458709"/>
              <a:gd name="connsiteY3" fmla="*/ 5714016 h 5750878"/>
              <a:gd name="connsiteX4" fmla="*/ 4267566 w 4458709"/>
              <a:gd name="connsiteY4" fmla="*/ 5632753 h 5750878"/>
              <a:gd name="connsiteX5" fmla="*/ 225157 w 4458709"/>
              <a:gd name="connsiteY5" fmla="*/ 1998634 h 5750878"/>
              <a:gd name="connsiteX6" fmla="*/ 174134 w 4458709"/>
              <a:gd name="connsiteY6" fmla="*/ 1039321 h 57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8709" h="5750878">
                <a:moveTo>
                  <a:pt x="1108481" y="0"/>
                </a:moveTo>
                <a:lnTo>
                  <a:pt x="4458709" y="0"/>
                </a:lnTo>
                <a:lnTo>
                  <a:pt x="4458709" y="5750878"/>
                </a:lnTo>
                <a:lnTo>
                  <a:pt x="4378602" y="5714016"/>
                </a:lnTo>
                <a:cubicBezTo>
                  <a:pt x="4339667" y="5691181"/>
                  <a:pt x="4302441" y="5664105"/>
                  <a:pt x="4267566" y="5632753"/>
                </a:cubicBezTo>
                <a:lnTo>
                  <a:pt x="225157" y="1998634"/>
                </a:lnTo>
                <a:cubicBezTo>
                  <a:pt x="-53840" y="1747817"/>
                  <a:pt x="-76683" y="1318317"/>
                  <a:pt x="174134" y="1039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7" name="任意多边形: 形状 5"/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758051" cy="1017278"/>
          </a:xfrm>
          <a:custGeom>
            <a:avLst/>
            <a:gdLst>
              <a:gd name="connsiteX0" fmla="*/ 463311 w 758051"/>
              <a:gd name="connsiteY0" fmla="*/ 0 h 1017278"/>
              <a:gd name="connsiteX1" fmla="*/ 758051 w 758051"/>
              <a:gd name="connsiteY1" fmla="*/ 0 h 1017278"/>
              <a:gd name="connsiteX2" fmla="*/ 0 w 758051"/>
              <a:gd name="connsiteY2" fmla="*/ 1017278 h 1017278"/>
              <a:gd name="connsiteX3" fmla="*/ 0 w 758051"/>
              <a:gd name="connsiteY3" fmla="*/ 621747 h 1017278"/>
              <a:gd name="connsiteX4" fmla="*/ 463311 w 758051"/>
              <a:gd name="connsiteY4" fmla="*/ 0 h 10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051" h="1017278">
                <a:moveTo>
                  <a:pt x="463311" y="0"/>
                </a:moveTo>
                <a:lnTo>
                  <a:pt x="758051" y="0"/>
                </a:lnTo>
                <a:lnTo>
                  <a:pt x="0" y="1017278"/>
                </a:lnTo>
                <a:lnTo>
                  <a:pt x="0" y="621747"/>
                </a:lnTo>
                <a:lnTo>
                  <a:pt x="463311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3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4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tx1"/>
          </a:solidFill>
          <a:effectLst>
            <a:outerShdw>
              <a:srgbClr val="FFFFFF"/>
            </a:outerShdw>
          </a:effectLst>
          <a:uFill>
            <a:solidFill>
              <a:schemeClr val="tx1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5.xml"/><Relationship Id="rId5" Type="http://schemas.openxmlformats.org/officeDocument/2006/relationships/tags" Target="../tags/tag520.xml"/><Relationship Id="rId4" Type="http://schemas.openxmlformats.org/officeDocument/2006/relationships/tags" Target="../tags/tag519.xml"/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" Type="http://schemas.openxmlformats.org/officeDocument/2006/relationships/tags" Target="../tags/tag51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630.xml"/><Relationship Id="rId7" Type="http://schemas.openxmlformats.org/officeDocument/2006/relationships/tags" Target="../tags/tag629.xml"/><Relationship Id="rId6" Type="http://schemas.openxmlformats.org/officeDocument/2006/relationships/tags" Target="../tags/tag628.xml"/><Relationship Id="rId5" Type="http://schemas.openxmlformats.org/officeDocument/2006/relationships/tags" Target="../tags/tag627.xml"/><Relationship Id="rId4" Type="http://schemas.openxmlformats.org/officeDocument/2006/relationships/image" Target="../media/image9.jpeg"/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8" Type="http://schemas.openxmlformats.org/officeDocument/2006/relationships/slideLayout" Target="../slideLayouts/slideLayout30.xml"/><Relationship Id="rId17" Type="http://schemas.openxmlformats.org/officeDocument/2006/relationships/tags" Target="../tags/tag637.xml"/><Relationship Id="rId16" Type="http://schemas.openxmlformats.org/officeDocument/2006/relationships/tags" Target="../tags/tag636.xml"/><Relationship Id="rId15" Type="http://schemas.openxmlformats.org/officeDocument/2006/relationships/tags" Target="../tags/tag635.xml"/><Relationship Id="rId14" Type="http://schemas.openxmlformats.org/officeDocument/2006/relationships/image" Target="../media/image11.jpeg"/><Relationship Id="rId13" Type="http://schemas.openxmlformats.org/officeDocument/2006/relationships/tags" Target="../tags/tag634.xml"/><Relationship Id="rId12" Type="http://schemas.openxmlformats.org/officeDocument/2006/relationships/tags" Target="../tags/tag633.xml"/><Relationship Id="rId11" Type="http://schemas.openxmlformats.org/officeDocument/2006/relationships/tags" Target="../tags/tag632.xml"/><Relationship Id="rId10" Type="http://schemas.openxmlformats.org/officeDocument/2006/relationships/tags" Target="../tags/tag631.xml"/><Relationship Id="rId1" Type="http://schemas.openxmlformats.org/officeDocument/2006/relationships/tags" Target="../tags/tag62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tags" Target="../tags/tag640.xml"/><Relationship Id="rId2" Type="http://schemas.openxmlformats.org/officeDocument/2006/relationships/tags" Target="../tags/tag639.xml"/><Relationship Id="rId1" Type="http://schemas.openxmlformats.org/officeDocument/2006/relationships/tags" Target="../tags/tag63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47.xml"/><Relationship Id="rId8" Type="http://schemas.openxmlformats.org/officeDocument/2006/relationships/tags" Target="../tags/tag646.xml"/><Relationship Id="rId7" Type="http://schemas.openxmlformats.org/officeDocument/2006/relationships/tags" Target="../tags/tag645.xml"/><Relationship Id="rId6" Type="http://schemas.openxmlformats.org/officeDocument/2006/relationships/tags" Target="../tags/tag64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tags" Target="../tags/tag643.xml"/><Relationship Id="rId21" Type="http://schemas.openxmlformats.org/officeDocument/2006/relationships/slideLayout" Target="../slideLayouts/slideLayout29.xml"/><Relationship Id="rId20" Type="http://schemas.openxmlformats.org/officeDocument/2006/relationships/tags" Target="../tags/tag654.xml"/><Relationship Id="rId2" Type="http://schemas.openxmlformats.org/officeDocument/2006/relationships/tags" Target="../tags/tag642.xml"/><Relationship Id="rId19" Type="http://schemas.openxmlformats.org/officeDocument/2006/relationships/tags" Target="../tags/tag653.xml"/><Relationship Id="rId18" Type="http://schemas.openxmlformats.org/officeDocument/2006/relationships/tags" Target="../tags/tag652.xml"/><Relationship Id="rId17" Type="http://schemas.openxmlformats.org/officeDocument/2006/relationships/image" Target="../media/image17.svg"/><Relationship Id="rId16" Type="http://schemas.openxmlformats.org/officeDocument/2006/relationships/image" Target="../media/image16.png"/><Relationship Id="rId15" Type="http://schemas.openxmlformats.org/officeDocument/2006/relationships/tags" Target="../tags/tag651.xml"/><Relationship Id="rId14" Type="http://schemas.openxmlformats.org/officeDocument/2006/relationships/tags" Target="../tags/tag650.xml"/><Relationship Id="rId13" Type="http://schemas.openxmlformats.org/officeDocument/2006/relationships/tags" Target="../tags/tag649.xml"/><Relationship Id="rId12" Type="http://schemas.openxmlformats.org/officeDocument/2006/relationships/tags" Target="../tags/tag648.xml"/><Relationship Id="rId11" Type="http://schemas.openxmlformats.org/officeDocument/2006/relationships/image" Target="../media/image15.svg"/><Relationship Id="rId10" Type="http://schemas.openxmlformats.org/officeDocument/2006/relationships/image" Target="../media/image14.png"/><Relationship Id="rId1" Type="http://schemas.openxmlformats.org/officeDocument/2006/relationships/tags" Target="../tags/tag64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62.xml"/><Relationship Id="rId8" Type="http://schemas.openxmlformats.org/officeDocument/2006/relationships/tags" Target="../tags/tag661.xml"/><Relationship Id="rId7" Type="http://schemas.openxmlformats.org/officeDocument/2006/relationships/tags" Target="../tags/tag660.xml"/><Relationship Id="rId6" Type="http://schemas.openxmlformats.org/officeDocument/2006/relationships/tags" Target="../tags/tag659.xml"/><Relationship Id="rId5" Type="http://schemas.openxmlformats.org/officeDocument/2006/relationships/tags" Target="../tags/tag658.xml"/><Relationship Id="rId4" Type="http://schemas.openxmlformats.org/officeDocument/2006/relationships/tags" Target="../tags/tag657.xml"/><Relationship Id="rId3" Type="http://schemas.openxmlformats.org/officeDocument/2006/relationships/image" Target="../media/image18.jpeg"/><Relationship Id="rId2" Type="http://schemas.openxmlformats.org/officeDocument/2006/relationships/tags" Target="../tags/tag656.xml"/><Relationship Id="rId14" Type="http://schemas.openxmlformats.org/officeDocument/2006/relationships/slideLayout" Target="../slideLayouts/slideLayout28.xml"/><Relationship Id="rId13" Type="http://schemas.openxmlformats.org/officeDocument/2006/relationships/tags" Target="../tags/tag666.xml"/><Relationship Id="rId12" Type="http://schemas.openxmlformats.org/officeDocument/2006/relationships/tags" Target="../tags/tag665.xml"/><Relationship Id="rId11" Type="http://schemas.openxmlformats.org/officeDocument/2006/relationships/tags" Target="../tags/tag664.xml"/><Relationship Id="rId10" Type="http://schemas.openxmlformats.org/officeDocument/2006/relationships/tags" Target="../tags/tag663.xml"/><Relationship Id="rId1" Type="http://schemas.openxmlformats.org/officeDocument/2006/relationships/tags" Target="../tags/tag65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75.xml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tags" Target="../tags/tag670.xml"/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2" Type="http://schemas.openxmlformats.org/officeDocument/2006/relationships/slideLayout" Target="../slideLayouts/slideLayout27.xml"/><Relationship Id="rId11" Type="http://schemas.openxmlformats.org/officeDocument/2006/relationships/tags" Target="../tags/tag677.xml"/><Relationship Id="rId10" Type="http://schemas.openxmlformats.org/officeDocument/2006/relationships/tags" Target="../tags/tag676.xml"/><Relationship Id="rId1" Type="http://schemas.openxmlformats.org/officeDocument/2006/relationships/tags" Target="../tags/tag66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85.xml"/><Relationship Id="rId8" Type="http://schemas.openxmlformats.org/officeDocument/2006/relationships/tags" Target="../tags/tag684.xml"/><Relationship Id="rId7" Type="http://schemas.openxmlformats.org/officeDocument/2006/relationships/tags" Target="../tags/tag683.xml"/><Relationship Id="rId6" Type="http://schemas.openxmlformats.org/officeDocument/2006/relationships/tags" Target="../tags/tag682.xml"/><Relationship Id="rId5" Type="http://schemas.openxmlformats.org/officeDocument/2006/relationships/tags" Target="../tags/tag681.xml"/><Relationship Id="rId4" Type="http://schemas.openxmlformats.org/officeDocument/2006/relationships/tags" Target="../tags/tag680.xml"/><Relationship Id="rId3" Type="http://schemas.openxmlformats.org/officeDocument/2006/relationships/image" Target="../media/image19.jpeg"/><Relationship Id="rId2" Type="http://schemas.openxmlformats.org/officeDocument/2006/relationships/tags" Target="../tags/tag679.xml"/><Relationship Id="rId11" Type="http://schemas.openxmlformats.org/officeDocument/2006/relationships/slideLayout" Target="../slideLayouts/slideLayout26.xml"/><Relationship Id="rId10" Type="http://schemas.openxmlformats.org/officeDocument/2006/relationships/tags" Target="../tags/tag686.xml"/><Relationship Id="rId1" Type="http://schemas.openxmlformats.org/officeDocument/2006/relationships/tags" Target="../tags/tag67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94.xml"/><Relationship Id="rId8" Type="http://schemas.openxmlformats.org/officeDocument/2006/relationships/tags" Target="../tags/tag693.xml"/><Relationship Id="rId7" Type="http://schemas.openxmlformats.org/officeDocument/2006/relationships/tags" Target="../tags/tag692.xml"/><Relationship Id="rId6" Type="http://schemas.openxmlformats.org/officeDocument/2006/relationships/tags" Target="../tags/tag691.xml"/><Relationship Id="rId5" Type="http://schemas.openxmlformats.org/officeDocument/2006/relationships/tags" Target="../tags/tag690.xml"/><Relationship Id="rId4" Type="http://schemas.openxmlformats.org/officeDocument/2006/relationships/tags" Target="../tags/tag689.xml"/><Relationship Id="rId3" Type="http://schemas.openxmlformats.org/officeDocument/2006/relationships/image" Target="../media/image20.jpeg"/><Relationship Id="rId20" Type="http://schemas.openxmlformats.org/officeDocument/2006/relationships/slideLayout" Target="../slideLayouts/slideLayout25.xml"/><Relationship Id="rId2" Type="http://schemas.openxmlformats.org/officeDocument/2006/relationships/tags" Target="../tags/tag688.xml"/><Relationship Id="rId19" Type="http://schemas.openxmlformats.org/officeDocument/2006/relationships/tags" Target="../tags/tag704.xml"/><Relationship Id="rId18" Type="http://schemas.openxmlformats.org/officeDocument/2006/relationships/tags" Target="../tags/tag703.xml"/><Relationship Id="rId17" Type="http://schemas.openxmlformats.org/officeDocument/2006/relationships/tags" Target="../tags/tag702.xml"/><Relationship Id="rId16" Type="http://schemas.openxmlformats.org/officeDocument/2006/relationships/tags" Target="../tags/tag701.xml"/><Relationship Id="rId15" Type="http://schemas.openxmlformats.org/officeDocument/2006/relationships/tags" Target="../tags/tag700.xml"/><Relationship Id="rId14" Type="http://schemas.openxmlformats.org/officeDocument/2006/relationships/tags" Target="../tags/tag699.xml"/><Relationship Id="rId13" Type="http://schemas.openxmlformats.org/officeDocument/2006/relationships/tags" Target="../tags/tag698.xml"/><Relationship Id="rId12" Type="http://schemas.openxmlformats.org/officeDocument/2006/relationships/tags" Target="../tags/tag697.xml"/><Relationship Id="rId11" Type="http://schemas.openxmlformats.org/officeDocument/2006/relationships/tags" Target="../tags/tag696.xml"/><Relationship Id="rId10" Type="http://schemas.openxmlformats.org/officeDocument/2006/relationships/tags" Target="../tags/tag695.xml"/><Relationship Id="rId1" Type="http://schemas.openxmlformats.org/officeDocument/2006/relationships/tags" Target="../tags/tag68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tags" Target="../tags/tag712.xml"/><Relationship Id="rId7" Type="http://schemas.openxmlformats.org/officeDocument/2006/relationships/tags" Target="../tags/tag711.xml"/><Relationship Id="rId6" Type="http://schemas.openxmlformats.org/officeDocument/2006/relationships/tags" Target="../tags/tag710.xml"/><Relationship Id="rId5" Type="http://schemas.openxmlformats.org/officeDocument/2006/relationships/tags" Target="../tags/tag709.xml"/><Relationship Id="rId4" Type="http://schemas.openxmlformats.org/officeDocument/2006/relationships/tags" Target="../tags/tag708.xml"/><Relationship Id="rId3" Type="http://schemas.openxmlformats.org/officeDocument/2006/relationships/tags" Target="../tags/tag707.xml"/><Relationship Id="rId2" Type="http://schemas.openxmlformats.org/officeDocument/2006/relationships/tags" Target="../tags/tag706.xml"/><Relationship Id="rId1" Type="http://schemas.openxmlformats.org/officeDocument/2006/relationships/tags" Target="../tags/tag70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721.xml"/><Relationship Id="rId8" Type="http://schemas.openxmlformats.org/officeDocument/2006/relationships/tags" Target="../tags/tag720.xml"/><Relationship Id="rId7" Type="http://schemas.openxmlformats.org/officeDocument/2006/relationships/tags" Target="../tags/tag719.xml"/><Relationship Id="rId6" Type="http://schemas.openxmlformats.org/officeDocument/2006/relationships/tags" Target="../tags/tag718.xml"/><Relationship Id="rId5" Type="http://schemas.openxmlformats.org/officeDocument/2006/relationships/tags" Target="../tags/tag717.xml"/><Relationship Id="rId4" Type="http://schemas.openxmlformats.org/officeDocument/2006/relationships/tags" Target="../tags/tag716.xml"/><Relationship Id="rId3" Type="http://schemas.openxmlformats.org/officeDocument/2006/relationships/tags" Target="../tags/tag715.xml"/><Relationship Id="rId2" Type="http://schemas.openxmlformats.org/officeDocument/2006/relationships/tags" Target="../tags/tag714.xml"/><Relationship Id="rId12" Type="http://schemas.openxmlformats.org/officeDocument/2006/relationships/slideLayout" Target="../slideLayouts/slideLayout23.xml"/><Relationship Id="rId11" Type="http://schemas.openxmlformats.org/officeDocument/2006/relationships/tags" Target="../tags/tag723.xml"/><Relationship Id="rId10" Type="http://schemas.openxmlformats.org/officeDocument/2006/relationships/tags" Target="../tags/tag722.xml"/><Relationship Id="rId1" Type="http://schemas.openxmlformats.org/officeDocument/2006/relationships/tags" Target="../tags/tag71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32.xml"/><Relationship Id="rId8" Type="http://schemas.openxmlformats.org/officeDocument/2006/relationships/tags" Target="../tags/tag731.xml"/><Relationship Id="rId7" Type="http://schemas.openxmlformats.org/officeDocument/2006/relationships/tags" Target="../tags/tag730.xml"/><Relationship Id="rId6" Type="http://schemas.openxmlformats.org/officeDocument/2006/relationships/tags" Target="../tags/tag729.xml"/><Relationship Id="rId5" Type="http://schemas.openxmlformats.org/officeDocument/2006/relationships/tags" Target="../tags/tag728.xml"/><Relationship Id="rId4" Type="http://schemas.openxmlformats.org/officeDocument/2006/relationships/tags" Target="../tags/tag727.xml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5" Type="http://schemas.openxmlformats.org/officeDocument/2006/relationships/slideLayout" Target="../slideLayouts/slideLayout22.xml"/><Relationship Id="rId14" Type="http://schemas.openxmlformats.org/officeDocument/2006/relationships/tags" Target="../tags/tag737.xml"/><Relationship Id="rId13" Type="http://schemas.openxmlformats.org/officeDocument/2006/relationships/tags" Target="../tags/tag736.xml"/><Relationship Id="rId12" Type="http://schemas.openxmlformats.org/officeDocument/2006/relationships/tags" Target="../tags/tag735.xml"/><Relationship Id="rId11" Type="http://schemas.openxmlformats.org/officeDocument/2006/relationships/tags" Target="../tags/tag734.xml"/><Relationship Id="rId10" Type="http://schemas.openxmlformats.org/officeDocument/2006/relationships/tags" Target="../tags/tag733.xml"/><Relationship Id="rId1" Type="http://schemas.openxmlformats.org/officeDocument/2006/relationships/tags" Target="../tags/tag72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29.xml"/><Relationship Id="rId8" Type="http://schemas.openxmlformats.org/officeDocument/2006/relationships/tags" Target="../tags/tag528.xml"/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tags" Target="../tags/tag524.xml"/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9" Type="http://schemas.openxmlformats.org/officeDocument/2006/relationships/slideLayout" Target="../slideLayouts/slideLayout36.xml"/><Relationship Id="rId18" Type="http://schemas.openxmlformats.org/officeDocument/2006/relationships/tags" Target="../tags/tag538.xml"/><Relationship Id="rId17" Type="http://schemas.openxmlformats.org/officeDocument/2006/relationships/tags" Target="../tags/tag537.xml"/><Relationship Id="rId16" Type="http://schemas.openxmlformats.org/officeDocument/2006/relationships/tags" Target="../tags/tag536.xml"/><Relationship Id="rId15" Type="http://schemas.openxmlformats.org/officeDocument/2006/relationships/tags" Target="../tags/tag535.xml"/><Relationship Id="rId14" Type="http://schemas.openxmlformats.org/officeDocument/2006/relationships/tags" Target="../tags/tag534.xml"/><Relationship Id="rId13" Type="http://schemas.openxmlformats.org/officeDocument/2006/relationships/tags" Target="../tags/tag533.xml"/><Relationship Id="rId12" Type="http://schemas.openxmlformats.org/officeDocument/2006/relationships/tags" Target="../tags/tag532.xml"/><Relationship Id="rId11" Type="http://schemas.openxmlformats.org/officeDocument/2006/relationships/tags" Target="../tags/tag531.xml"/><Relationship Id="rId10" Type="http://schemas.openxmlformats.org/officeDocument/2006/relationships/tags" Target="../tags/tag530.xml"/><Relationship Id="rId1" Type="http://schemas.openxmlformats.org/officeDocument/2006/relationships/tags" Target="../tags/tag52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tags" Target="../tags/tag73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748.xml"/><Relationship Id="rId8" Type="http://schemas.openxmlformats.org/officeDocument/2006/relationships/tags" Target="../tags/tag747.xml"/><Relationship Id="rId7" Type="http://schemas.openxmlformats.org/officeDocument/2006/relationships/tags" Target="../tags/tag746.xml"/><Relationship Id="rId6" Type="http://schemas.openxmlformats.org/officeDocument/2006/relationships/tags" Target="../tags/tag745.xml"/><Relationship Id="rId5" Type="http://schemas.openxmlformats.org/officeDocument/2006/relationships/tags" Target="../tags/tag744.xml"/><Relationship Id="rId4" Type="http://schemas.openxmlformats.org/officeDocument/2006/relationships/tags" Target="../tags/tag743.xml"/><Relationship Id="rId3" Type="http://schemas.openxmlformats.org/officeDocument/2006/relationships/image" Target="../media/image21.jpeg"/><Relationship Id="rId20" Type="http://schemas.openxmlformats.org/officeDocument/2006/relationships/slideLayout" Target="../slideLayouts/slideLayout21.xml"/><Relationship Id="rId2" Type="http://schemas.openxmlformats.org/officeDocument/2006/relationships/tags" Target="../tags/tag742.xml"/><Relationship Id="rId19" Type="http://schemas.openxmlformats.org/officeDocument/2006/relationships/tags" Target="../tags/tag758.xml"/><Relationship Id="rId18" Type="http://schemas.openxmlformats.org/officeDocument/2006/relationships/tags" Target="../tags/tag757.xml"/><Relationship Id="rId17" Type="http://schemas.openxmlformats.org/officeDocument/2006/relationships/tags" Target="../tags/tag756.xml"/><Relationship Id="rId16" Type="http://schemas.openxmlformats.org/officeDocument/2006/relationships/tags" Target="../tags/tag755.xml"/><Relationship Id="rId15" Type="http://schemas.openxmlformats.org/officeDocument/2006/relationships/tags" Target="../tags/tag754.xml"/><Relationship Id="rId14" Type="http://schemas.openxmlformats.org/officeDocument/2006/relationships/tags" Target="../tags/tag753.xml"/><Relationship Id="rId13" Type="http://schemas.openxmlformats.org/officeDocument/2006/relationships/tags" Target="../tags/tag752.xml"/><Relationship Id="rId12" Type="http://schemas.openxmlformats.org/officeDocument/2006/relationships/tags" Target="../tags/tag751.xml"/><Relationship Id="rId11" Type="http://schemas.openxmlformats.org/officeDocument/2006/relationships/tags" Target="../tags/tag750.xml"/><Relationship Id="rId10" Type="http://schemas.openxmlformats.org/officeDocument/2006/relationships/tags" Target="../tags/tag749.xml"/><Relationship Id="rId1" Type="http://schemas.openxmlformats.org/officeDocument/2006/relationships/tags" Target="../tags/tag74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765.xml"/><Relationship Id="rId8" Type="http://schemas.openxmlformats.org/officeDocument/2006/relationships/tags" Target="../tags/tag764.xml"/><Relationship Id="rId7" Type="http://schemas.openxmlformats.org/officeDocument/2006/relationships/image" Target="../media/image23.jpeg"/><Relationship Id="rId6" Type="http://schemas.openxmlformats.org/officeDocument/2006/relationships/tags" Target="../tags/tag763.xml"/><Relationship Id="rId5" Type="http://schemas.openxmlformats.org/officeDocument/2006/relationships/tags" Target="../tags/tag762.xml"/><Relationship Id="rId4" Type="http://schemas.openxmlformats.org/officeDocument/2006/relationships/tags" Target="../tags/tag761.xml"/><Relationship Id="rId3" Type="http://schemas.openxmlformats.org/officeDocument/2006/relationships/image" Target="../media/image22.jpeg"/><Relationship Id="rId2" Type="http://schemas.openxmlformats.org/officeDocument/2006/relationships/tags" Target="../tags/tag760.xml"/><Relationship Id="rId15" Type="http://schemas.openxmlformats.org/officeDocument/2006/relationships/slideLayout" Target="../slideLayouts/slideLayout20.xml"/><Relationship Id="rId14" Type="http://schemas.openxmlformats.org/officeDocument/2006/relationships/tags" Target="../tags/tag769.xml"/><Relationship Id="rId13" Type="http://schemas.openxmlformats.org/officeDocument/2006/relationships/tags" Target="../tags/tag768.xml"/><Relationship Id="rId12" Type="http://schemas.openxmlformats.org/officeDocument/2006/relationships/tags" Target="../tags/tag767.xml"/><Relationship Id="rId11" Type="http://schemas.openxmlformats.org/officeDocument/2006/relationships/image" Target="../media/image24.jpeg"/><Relationship Id="rId10" Type="http://schemas.openxmlformats.org/officeDocument/2006/relationships/tags" Target="../tags/tag766.xml"/><Relationship Id="rId1" Type="http://schemas.openxmlformats.org/officeDocument/2006/relationships/tags" Target="../tags/tag75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tags" Target="../tags/tag772.xml"/><Relationship Id="rId2" Type="http://schemas.openxmlformats.org/officeDocument/2006/relationships/tags" Target="../tags/tag771.xml"/><Relationship Id="rId1" Type="http://schemas.openxmlformats.org/officeDocument/2006/relationships/tags" Target="../tags/tag77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80.xml"/><Relationship Id="rId8" Type="http://schemas.openxmlformats.org/officeDocument/2006/relationships/tags" Target="../tags/tag779.xml"/><Relationship Id="rId7" Type="http://schemas.openxmlformats.org/officeDocument/2006/relationships/tags" Target="../tags/tag778.xml"/><Relationship Id="rId6" Type="http://schemas.openxmlformats.org/officeDocument/2006/relationships/tags" Target="../tags/tag777.xml"/><Relationship Id="rId5" Type="http://schemas.openxmlformats.org/officeDocument/2006/relationships/tags" Target="../tags/tag776.xml"/><Relationship Id="rId4" Type="http://schemas.openxmlformats.org/officeDocument/2006/relationships/tags" Target="../tags/tag775.xml"/><Relationship Id="rId3" Type="http://schemas.openxmlformats.org/officeDocument/2006/relationships/image" Target="../media/image25.jpeg"/><Relationship Id="rId2" Type="http://schemas.openxmlformats.org/officeDocument/2006/relationships/tags" Target="../tags/tag774.xml"/><Relationship Id="rId11" Type="http://schemas.openxmlformats.org/officeDocument/2006/relationships/slideLayout" Target="../slideLayouts/slideLayout19.xml"/><Relationship Id="rId10" Type="http://schemas.openxmlformats.org/officeDocument/2006/relationships/tags" Target="../tags/tag781.xml"/><Relationship Id="rId1" Type="http://schemas.openxmlformats.org/officeDocument/2006/relationships/tags" Target="../tags/tag77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790.xml"/><Relationship Id="rId8" Type="http://schemas.openxmlformats.org/officeDocument/2006/relationships/tags" Target="../tags/tag789.xml"/><Relationship Id="rId7" Type="http://schemas.openxmlformats.org/officeDocument/2006/relationships/tags" Target="../tags/tag788.xml"/><Relationship Id="rId6" Type="http://schemas.openxmlformats.org/officeDocument/2006/relationships/tags" Target="../tags/tag787.xml"/><Relationship Id="rId5" Type="http://schemas.openxmlformats.org/officeDocument/2006/relationships/tags" Target="../tags/tag786.xml"/><Relationship Id="rId4" Type="http://schemas.openxmlformats.org/officeDocument/2006/relationships/tags" Target="../tags/tag785.xml"/><Relationship Id="rId3" Type="http://schemas.openxmlformats.org/officeDocument/2006/relationships/tags" Target="../tags/tag784.xml"/><Relationship Id="rId2" Type="http://schemas.openxmlformats.org/officeDocument/2006/relationships/tags" Target="../tags/tag783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792.xml"/><Relationship Id="rId10" Type="http://schemas.openxmlformats.org/officeDocument/2006/relationships/tags" Target="../tags/tag791.xml"/><Relationship Id="rId1" Type="http://schemas.openxmlformats.org/officeDocument/2006/relationships/tags" Target="../tags/tag78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801.xml"/><Relationship Id="rId8" Type="http://schemas.openxmlformats.org/officeDocument/2006/relationships/tags" Target="../tags/tag800.xml"/><Relationship Id="rId7" Type="http://schemas.openxmlformats.org/officeDocument/2006/relationships/tags" Target="../tags/tag799.xml"/><Relationship Id="rId6" Type="http://schemas.openxmlformats.org/officeDocument/2006/relationships/tags" Target="../tags/tag798.xml"/><Relationship Id="rId5" Type="http://schemas.openxmlformats.org/officeDocument/2006/relationships/tags" Target="../tags/tag797.xml"/><Relationship Id="rId4" Type="http://schemas.openxmlformats.org/officeDocument/2006/relationships/tags" Target="../tags/tag796.xml"/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810.xml"/><Relationship Id="rId17" Type="http://schemas.openxmlformats.org/officeDocument/2006/relationships/tags" Target="../tags/tag809.xml"/><Relationship Id="rId16" Type="http://schemas.openxmlformats.org/officeDocument/2006/relationships/tags" Target="../tags/tag808.xml"/><Relationship Id="rId15" Type="http://schemas.openxmlformats.org/officeDocument/2006/relationships/tags" Target="../tags/tag807.xml"/><Relationship Id="rId14" Type="http://schemas.openxmlformats.org/officeDocument/2006/relationships/tags" Target="../tags/tag806.xml"/><Relationship Id="rId13" Type="http://schemas.openxmlformats.org/officeDocument/2006/relationships/tags" Target="../tags/tag805.xml"/><Relationship Id="rId12" Type="http://schemas.openxmlformats.org/officeDocument/2006/relationships/tags" Target="../tags/tag804.xml"/><Relationship Id="rId11" Type="http://schemas.openxmlformats.org/officeDocument/2006/relationships/tags" Target="../tags/tag803.xml"/><Relationship Id="rId10" Type="http://schemas.openxmlformats.org/officeDocument/2006/relationships/tags" Target="../tags/tag802.xml"/><Relationship Id="rId1" Type="http://schemas.openxmlformats.org/officeDocument/2006/relationships/tags" Target="../tags/tag79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817.xml"/><Relationship Id="rId8" Type="http://schemas.openxmlformats.org/officeDocument/2006/relationships/tags" Target="../tags/tag816.xml"/><Relationship Id="rId7" Type="http://schemas.openxmlformats.org/officeDocument/2006/relationships/tags" Target="../tags/tag81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tags" Target="../tags/tag814.xml"/><Relationship Id="rId31" Type="http://schemas.openxmlformats.org/officeDocument/2006/relationships/slideLayout" Target="../slideLayouts/slideLayout16.xml"/><Relationship Id="rId30" Type="http://schemas.openxmlformats.org/officeDocument/2006/relationships/tags" Target="../tags/tag832.xml"/><Relationship Id="rId3" Type="http://schemas.openxmlformats.org/officeDocument/2006/relationships/tags" Target="../tags/tag813.xml"/><Relationship Id="rId29" Type="http://schemas.openxmlformats.org/officeDocument/2006/relationships/tags" Target="../tags/tag831.xml"/><Relationship Id="rId28" Type="http://schemas.openxmlformats.org/officeDocument/2006/relationships/tags" Target="../tags/tag830.xml"/><Relationship Id="rId27" Type="http://schemas.openxmlformats.org/officeDocument/2006/relationships/image" Target="../media/image31.svg"/><Relationship Id="rId26" Type="http://schemas.openxmlformats.org/officeDocument/2006/relationships/image" Target="../media/image30.png"/><Relationship Id="rId25" Type="http://schemas.openxmlformats.org/officeDocument/2006/relationships/tags" Target="../tags/tag829.xml"/><Relationship Id="rId24" Type="http://schemas.openxmlformats.org/officeDocument/2006/relationships/tags" Target="../tags/tag828.xml"/><Relationship Id="rId23" Type="http://schemas.openxmlformats.org/officeDocument/2006/relationships/tags" Target="../tags/tag827.xml"/><Relationship Id="rId22" Type="http://schemas.openxmlformats.org/officeDocument/2006/relationships/tags" Target="../tags/tag826.xml"/><Relationship Id="rId21" Type="http://schemas.openxmlformats.org/officeDocument/2006/relationships/tags" Target="../tags/tag825.xml"/><Relationship Id="rId20" Type="http://schemas.openxmlformats.org/officeDocument/2006/relationships/image" Target="../media/image29.svg"/><Relationship Id="rId2" Type="http://schemas.openxmlformats.org/officeDocument/2006/relationships/tags" Target="../tags/tag812.xml"/><Relationship Id="rId19" Type="http://schemas.openxmlformats.org/officeDocument/2006/relationships/image" Target="../media/image28.png"/><Relationship Id="rId18" Type="http://schemas.openxmlformats.org/officeDocument/2006/relationships/tags" Target="../tags/tag824.xml"/><Relationship Id="rId17" Type="http://schemas.openxmlformats.org/officeDocument/2006/relationships/tags" Target="../tags/tag823.xml"/><Relationship Id="rId16" Type="http://schemas.openxmlformats.org/officeDocument/2006/relationships/tags" Target="../tags/tag822.xml"/><Relationship Id="rId15" Type="http://schemas.openxmlformats.org/officeDocument/2006/relationships/tags" Target="../tags/tag821.xml"/><Relationship Id="rId14" Type="http://schemas.openxmlformats.org/officeDocument/2006/relationships/tags" Target="../tags/tag820.xml"/><Relationship Id="rId13" Type="http://schemas.openxmlformats.org/officeDocument/2006/relationships/image" Target="../media/image27.svg"/><Relationship Id="rId12" Type="http://schemas.openxmlformats.org/officeDocument/2006/relationships/image" Target="../media/image26.png"/><Relationship Id="rId11" Type="http://schemas.openxmlformats.org/officeDocument/2006/relationships/tags" Target="../tags/tag819.xml"/><Relationship Id="rId10" Type="http://schemas.openxmlformats.org/officeDocument/2006/relationships/tags" Target="../tags/tag818.xml"/><Relationship Id="rId1" Type="http://schemas.openxmlformats.org/officeDocument/2006/relationships/tags" Target="../tags/tag81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jpeg"/><Relationship Id="rId8" Type="http://schemas.openxmlformats.org/officeDocument/2006/relationships/tags" Target="../tags/tag839.xml"/><Relationship Id="rId7" Type="http://schemas.openxmlformats.org/officeDocument/2006/relationships/tags" Target="../tags/tag838.xml"/><Relationship Id="rId6" Type="http://schemas.openxmlformats.org/officeDocument/2006/relationships/tags" Target="../tags/tag837.xml"/><Relationship Id="rId5" Type="http://schemas.openxmlformats.org/officeDocument/2006/relationships/tags" Target="../tags/tag836.xml"/><Relationship Id="rId4" Type="http://schemas.openxmlformats.org/officeDocument/2006/relationships/image" Target="../media/image32.jpeg"/><Relationship Id="rId3" Type="http://schemas.openxmlformats.org/officeDocument/2006/relationships/tags" Target="../tags/tag835.xml"/><Relationship Id="rId2" Type="http://schemas.openxmlformats.org/officeDocument/2006/relationships/tags" Target="../tags/tag834.xml"/><Relationship Id="rId18" Type="http://schemas.openxmlformats.org/officeDocument/2006/relationships/slideLayout" Target="../slideLayouts/slideLayout15.xml"/><Relationship Id="rId17" Type="http://schemas.openxmlformats.org/officeDocument/2006/relationships/tags" Target="../tags/tag846.xml"/><Relationship Id="rId16" Type="http://schemas.openxmlformats.org/officeDocument/2006/relationships/tags" Target="../tags/tag845.xml"/><Relationship Id="rId15" Type="http://schemas.openxmlformats.org/officeDocument/2006/relationships/tags" Target="../tags/tag844.xml"/><Relationship Id="rId14" Type="http://schemas.openxmlformats.org/officeDocument/2006/relationships/image" Target="../media/image34.png"/><Relationship Id="rId13" Type="http://schemas.openxmlformats.org/officeDocument/2006/relationships/tags" Target="../tags/tag843.xml"/><Relationship Id="rId12" Type="http://schemas.openxmlformats.org/officeDocument/2006/relationships/tags" Target="../tags/tag842.xml"/><Relationship Id="rId11" Type="http://schemas.openxmlformats.org/officeDocument/2006/relationships/tags" Target="../tags/tag841.xml"/><Relationship Id="rId10" Type="http://schemas.openxmlformats.org/officeDocument/2006/relationships/tags" Target="../tags/tag840.xml"/><Relationship Id="rId1" Type="http://schemas.openxmlformats.org/officeDocument/2006/relationships/tags" Target="../tags/tag83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openxmlformats.org/officeDocument/2006/relationships/tags" Target="../tags/tag853.xml"/><Relationship Id="rId7" Type="http://schemas.openxmlformats.org/officeDocument/2006/relationships/tags" Target="../tags/tag852.xml"/><Relationship Id="rId6" Type="http://schemas.openxmlformats.org/officeDocument/2006/relationships/tags" Target="../tags/tag851.xml"/><Relationship Id="rId5" Type="http://schemas.openxmlformats.org/officeDocument/2006/relationships/tags" Target="../tags/tag850.xml"/><Relationship Id="rId4" Type="http://schemas.openxmlformats.org/officeDocument/2006/relationships/image" Target="../media/image35.jpeg"/><Relationship Id="rId3" Type="http://schemas.openxmlformats.org/officeDocument/2006/relationships/tags" Target="../tags/tag849.xml"/><Relationship Id="rId2" Type="http://schemas.openxmlformats.org/officeDocument/2006/relationships/tags" Target="../tags/tag848.xml"/><Relationship Id="rId18" Type="http://schemas.openxmlformats.org/officeDocument/2006/relationships/slideLayout" Target="../slideLayouts/slideLayout14.xml"/><Relationship Id="rId17" Type="http://schemas.openxmlformats.org/officeDocument/2006/relationships/tags" Target="../tags/tag860.xml"/><Relationship Id="rId16" Type="http://schemas.openxmlformats.org/officeDocument/2006/relationships/tags" Target="../tags/tag859.xml"/><Relationship Id="rId15" Type="http://schemas.openxmlformats.org/officeDocument/2006/relationships/tags" Target="../tags/tag858.xml"/><Relationship Id="rId14" Type="http://schemas.openxmlformats.org/officeDocument/2006/relationships/image" Target="../media/image37.jpeg"/><Relationship Id="rId13" Type="http://schemas.openxmlformats.org/officeDocument/2006/relationships/tags" Target="../tags/tag857.xml"/><Relationship Id="rId12" Type="http://schemas.openxmlformats.org/officeDocument/2006/relationships/tags" Target="../tags/tag856.xml"/><Relationship Id="rId11" Type="http://schemas.openxmlformats.org/officeDocument/2006/relationships/tags" Target="../tags/tag855.xml"/><Relationship Id="rId10" Type="http://schemas.openxmlformats.org/officeDocument/2006/relationships/tags" Target="../tags/tag854.xml"/><Relationship Id="rId1" Type="http://schemas.openxmlformats.org/officeDocument/2006/relationships/tags" Target="../tags/tag84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" Type="http://schemas.openxmlformats.org/officeDocument/2006/relationships/tags" Target="../tags/tag539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tags" Target="../tags/tag867.xml"/><Relationship Id="rId7" Type="http://schemas.openxmlformats.org/officeDocument/2006/relationships/tags" Target="../tags/tag866.xml"/><Relationship Id="rId6" Type="http://schemas.openxmlformats.org/officeDocument/2006/relationships/tags" Target="../tags/tag865.xml"/><Relationship Id="rId5" Type="http://schemas.openxmlformats.org/officeDocument/2006/relationships/tags" Target="../tags/tag864.xml"/><Relationship Id="rId4" Type="http://schemas.openxmlformats.org/officeDocument/2006/relationships/image" Target="../media/image38.jpeg"/><Relationship Id="rId3" Type="http://schemas.openxmlformats.org/officeDocument/2006/relationships/tags" Target="../tags/tag863.xml"/><Relationship Id="rId23" Type="http://schemas.openxmlformats.org/officeDocument/2006/relationships/slideLayout" Target="../slideLayouts/slideLayout13.xml"/><Relationship Id="rId22" Type="http://schemas.openxmlformats.org/officeDocument/2006/relationships/tags" Target="../tags/tag878.xml"/><Relationship Id="rId21" Type="http://schemas.openxmlformats.org/officeDocument/2006/relationships/tags" Target="../tags/tag877.xml"/><Relationship Id="rId20" Type="http://schemas.openxmlformats.org/officeDocument/2006/relationships/tags" Target="../tags/tag876.xml"/><Relationship Id="rId2" Type="http://schemas.openxmlformats.org/officeDocument/2006/relationships/tags" Target="../tags/tag862.xml"/><Relationship Id="rId19" Type="http://schemas.openxmlformats.org/officeDocument/2006/relationships/image" Target="../media/image41.jpeg"/><Relationship Id="rId18" Type="http://schemas.openxmlformats.org/officeDocument/2006/relationships/tags" Target="../tags/tag875.xml"/><Relationship Id="rId17" Type="http://schemas.openxmlformats.org/officeDocument/2006/relationships/tags" Target="../tags/tag874.xml"/><Relationship Id="rId16" Type="http://schemas.openxmlformats.org/officeDocument/2006/relationships/tags" Target="../tags/tag873.xml"/><Relationship Id="rId15" Type="http://schemas.openxmlformats.org/officeDocument/2006/relationships/tags" Target="../tags/tag872.xml"/><Relationship Id="rId14" Type="http://schemas.openxmlformats.org/officeDocument/2006/relationships/image" Target="../media/image40.jpeg"/><Relationship Id="rId13" Type="http://schemas.openxmlformats.org/officeDocument/2006/relationships/tags" Target="../tags/tag871.xml"/><Relationship Id="rId12" Type="http://schemas.openxmlformats.org/officeDocument/2006/relationships/tags" Target="../tags/tag870.xml"/><Relationship Id="rId11" Type="http://schemas.openxmlformats.org/officeDocument/2006/relationships/tags" Target="../tags/tag869.xml"/><Relationship Id="rId10" Type="http://schemas.openxmlformats.org/officeDocument/2006/relationships/tags" Target="../tags/tag868.xml"/><Relationship Id="rId1" Type="http://schemas.openxmlformats.org/officeDocument/2006/relationships/tags" Target="../tags/tag861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jpeg"/><Relationship Id="rId8" Type="http://schemas.openxmlformats.org/officeDocument/2006/relationships/tags" Target="../tags/tag885.xml"/><Relationship Id="rId7" Type="http://schemas.openxmlformats.org/officeDocument/2006/relationships/tags" Target="../tags/tag884.xml"/><Relationship Id="rId6" Type="http://schemas.openxmlformats.org/officeDocument/2006/relationships/tags" Target="../tags/tag883.xml"/><Relationship Id="rId5" Type="http://schemas.openxmlformats.org/officeDocument/2006/relationships/tags" Target="../tags/tag882.xml"/><Relationship Id="rId4" Type="http://schemas.openxmlformats.org/officeDocument/2006/relationships/image" Target="../media/image42.jpeg"/><Relationship Id="rId3" Type="http://schemas.openxmlformats.org/officeDocument/2006/relationships/tags" Target="../tags/tag881.xml"/><Relationship Id="rId2" Type="http://schemas.openxmlformats.org/officeDocument/2006/relationships/tags" Target="../tags/tag880.xml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892.xml"/><Relationship Id="rId16" Type="http://schemas.openxmlformats.org/officeDocument/2006/relationships/tags" Target="../tags/tag891.xml"/><Relationship Id="rId15" Type="http://schemas.openxmlformats.org/officeDocument/2006/relationships/tags" Target="../tags/tag890.xml"/><Relationship Id="rId14" Type="http://schemas.openxmlformats.org/officeDocument/2006/relationships/image" Target="../media/image44.jpeg"/><Relationship Id="rId13" Type="http://schemas.openxmlformats.org/officeDocument/2006/relationships/tags" Target="../tags/tag889.xml"/><Relationship Id="rId12" Type="http://schemas.openxmlformats.org/officeDocument/2006/relationships/tags" Target="../tags/tag888.xml"/><Relationship Id="rId11" Type="http://schemas.openxmlformats.org/officeDocument/2006/relationships/tags" Target="../tags/tag887.xml"/><Relationship Id="rId10" Type="http://schemas.openxmlformats.org/officeDocument/2006/relationships/tags" Target="../tags/tag886.xml"/><Relationship Id="rId1" Type="http://schemas.openxmlformats.org/officeDocument/2006/relationships/tags" Target="../tags/tag879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900.xml"/><Relationship Id="rId8" Type="http://schemas.openxmlformats.org/officeDocument/2006/relationships/tags" Target="../tags/tag899.xml"/><Relationship Id="rId7" Type="http://schemas.openxmlformats.org/officeDocument/2006/relationships/tags" Target="../tags/tag898.xml"/><Relationship Id="rId6" Type="http://schemas.openxmlformats.org/officeDocument/2006/relationships/tags" Target="../tags/tag897.xml"/><Relationship Id="rId5" Type="http://schemas.openxmlformats.org/officeDocument/2006/relationships/tags" Target="../tags/tag896.xml"/><Relationship Id="rId4" Type="http://schemas.openxmlformats.org/officeDocument/2006/relationships/tags" Target="../tags/tag895.xml"/><Relationship Id="rId3" Type="http://schemas.openxmlformats.org/officeDocument/2006/relationships/image" Target="../media/image45.jpeg"/><Relationship Id="rId2" Type="http://schemas.openxmlformats.org/officeDocument/2006/relationships/tags" Target="../tags/tag894.xml"/><Relationship Id="rId15" Type="http://schemas.openxmlformats.org/officeDocument/2006/relationships/slideLayout" Target="../slideLayouts/slideLayout11.xml"/><Relationship Id="rId14" Type="http://schemas.openxmlformats.org/officeDocument/2006/relationships/tags" Target="../tags/tag905.xml"/><Relationship Id="rId13" Type="http://schemas.openxmlformats.org/officeDocument/2006/relationships/tags" Target="../tags/tag904.xml"/><Relationship Id="rId12" Type="http://schemas.openxmlformats.org/officeDocument/2006/relationships/tags" Target="../tags/tag903.xml"/><Relationship Id="rId11" Type="http://schemas.openxmlformats.org/officeDocument/2006/relationships/tags" Target="../tags/tag902.xml"/><Relationship Id="rId10" Type="http://schemas.openxmlformats.org/officeDocument/2006/relationships/tags" Target="../tags/tag901.xml"/><Relationship Id="rId1" Type="http://schemas.openxmlformats.org/officeDocument/2006/relationships/tags" Target="../tags/tag893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7.xml"/><Relationship Id="rId4" Type="http://schemas.openxmlformats.org/officeDocument/2006/relationships/tags" Target="../tags/tag909.xml"/><Relationship Id="rId3" Type="http://schemas.openxmlformats.org/officeDocument/2006/relationships/tags" Target="../tags/tag908.xml"/><Relationship Id="rId2" Type="http://schemas.openxmlformats.org/officeDocument/2006/relationships/tags" Target="../tags/tag907.xml"/><Relationship Id="rId1" Type="http://schemas.openxmlformats.org/officeDocument/2006/relationships/tags" Target="../tags/tag90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49.xml"/><Relationship Id="rId8" Type="http://schemas.openxmlformats.org/officeDocument/2006/relationships/tags" Target="../tags/tag548.xml"/><Relationship Id="rId7" Type="http://schemas.openxmlformats.org/officeDocument/2006/relationships/tags" Target="../tags/tag547.xml"/><Relationship Id="rId6" Type="http://schemas.openxmlformats.org/officeDocument/2006/relationships/tags" Target="../tags/tag546.xml"/><Relationship Id="rId5" Type="http://schemas.openxmlformats.org/officeDocument/2006/relationships/tags" Target="../tags/tag545.xml"/><Relationship Id="rId4" Type="http://schemas.openxmlformats.org/officeDocument/2006/relationships/tags" Target="../tags/tag544.xml"/><Relationship Id="rId3" Type="http://schemas.openxmlformats.org/officeDocument/2006/relationships/image" Target="../media/image2.jpeg"/><Relationship Id="rId2" Type="http://schemas.openxmlformats.org/officeDocument/2006/relationships/tags" Target="../tags/tag543.xml"/><Relationship Id="rId17" Type="http://schemas.openxmlformats.org/officeDocument/2006/relationships/slideLayout" Target="../slideLayouts/slideLayout35.xml"/><Relationship Id="rId16" Type="http://schemas.openxmlformats.org/officeDocument/2006/relationships/tags" Target="../tags/tag556.xml"/><Relationship Id="rId15" Type="http://schemas.openxmlformats.org/officeDocument/2006/relationships/tags" Target="../tags/tag555.xml"/><Relationship Id="rId14" Type="http://schemas.openxmlformats.org/officeDocument/2006/relationships/tags" Target="../tags/tag554.xml"/><Relationship Id="rId13" Type="http://schemas.openxmlformats.org/officeDocument/2006/relationships/tags" Target="../tags/tag553.xml"/><Relationship Id="rId12" Type="http://schemas.openxmlformats.org/officeDocument/2006/relationships/tags" Target="../tags/tag552.xml"/><Relationship Id="rId11" Type="http://schemas.openxmlformats.org/officeDocument/2006/relationships/tags" Target="../tags/tag551.xml"/><Relationship Id="rId10" Type="http://schemas.openxmlformats.org/officeDocument/2006/relationships/tags" Target="../tags/tag550.xml"/><Relationship Id="rId1" Type="http://schemas.openxmlformats.org/officeDocument/2006/relationships/tags" Target="../tags/tag54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65.xml"/><Relationship Id="rId8" Type="http://schemas.openxmlformats.org/officeDocument/2006/relationships/tags" Target="../tags/tag564.xml"/><Relationship Id="rId7" Type="http://schemas.openxmlformats.org/officeDocument/2006/relationships/tags" Target="../tags/tag563.xml"/><Relationship Id="rId6" Type="http://schemas.openxmlformats.org/officeDocument/2006/relationships/tags" Target="../tags/tag562.xml"/><Relationship Id="rId5" Type="http://schemas.openxmlformats.org/officeDocument/2006/relationships/tags" Target="../tags/tag561.xml"/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8" Type="http://schemas.openxmlformats.org/officeDocument/2006/relationships/slideLayout" Target="../slideLayouts/slideLayout34.xml"/><Relationship Id="rId17" Type="http://schemas.openxmlformats.org/officeDocument/2006/relationships/tags" Target="../tags/tag573.xml"/><Relationship Id="rId16" Type="http://schemas.openxmlformats.org/officeDocument/2006/relationships/tags" Target="../tags/tag572.xml"/><Relationship Id="rId15" Type="http://schemas.openxmlformats.org/officeDocument/2006/relationships/tags" Target="../tags/tag571.xml"/><Relationship Id="rId14" Type="http://schemas.openxmlformats.org/officeDocument/2006/relationships/tags" Target="../tags/tag570.xml"/><Relationship Id="rId13" Type="http://schemas.openxmlformats.org/officeDocument/2006/relationships/tags" Target="../tags/tag569.xml"/><Relationship Id="rId12" Type="http://schemas.openxmlformats.org/officeDocument/2006/relationships/tags" Target="../tags/tag568.xml"/><Relationship Id="rId11" Type="http://schemas.openxmlformats.org/officeDocument/2006/relationships/tags" Target="../tags/tag567.xml"/><Relationship Id="rId10" Type="http://schemas.openxmlformats.org/officeDocument/2006/relationships/tags" Target="../tags/tag566.xml"/><Relationship Id="rId1" Type="http://schemas.openxmlformats.org/officeDocument/2006/relationships/tags" Target="../tags/tag55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82.xml"/><Relationship Id="rId8" Type="http://schemas.openxmlformats.org/officeDocument/2006/relationships/tags" Target="../tags/tag581.xml"/><Relationship Id="rId7" Type="http://schemas.openxmlformats.org/officeDocument/2006/relationships/tags" Target="../tags/tag580.xml"/><Relationship Id="rId6" Type="http://schemas.openxmlformats.org/officeDocument/2006/relationships/tags" Target="../tags/tag579.xml"/><Relationship Id="rId5" Type="http://schemas.openxmlformats.org/officeDocument/2006/relationships/tags" Target="../tags/tag578.xml"/><Relationship Id="rId4" Type="http://schemas.openxmlformats.org/officeDocument/2006/relationships/tags" Target="../tags/tag577.xml"/><Relationship Id="rId3" Type="http://schemas.openxmlformats.org/officeDocument/2006/relationships/tags" Target="../tags/tag576.xml"/><Relationship Id="rId23" Type="http://schemas.openxmlformats.org/officeDocument/2006/relationships/slideLayout" Target="../slideLayouts/slideLayout33.xml"/><Relationship Id="rId22" Type="http://schemas.openxmlformats.org/officeDocument/2006/relationships/tags" Target="../tags/tag595.xml"/><Relationship Id="rId21" Type="http://schemas.openxmlformats.org/officeDocument/2006/relationships/tags" Target="../tags/tag594.xml"/><Relationship Id="rId20" Type="http://schemas.openxmlformats.org/officeDocument/2006/relationships/tags" Target="../tags/tag593.xml"/><Relationship Id="rId2" Type="http://schemas.openxmlformats.org/officeDocument/2006/relationships/tags" Target="../tags/tag575.xml"/><Relationship Id="rId19" Type="http://schemas.openxmlformats.org/officeDocument/2006/relationships/tags" Target="../tags/tag592.xml"/><Relationship Id="rId18" Type="http://schemas.openxmlformats.org/officeDocument/2006/relationships/tags" Target="../tags/tag591.xml"/><Relationship Id="rId17" Type="http://schemas.openxmlformats.org/officeDocument/2006/relationships/tags" Target="../tags/tag590.xml"/><Relationship Id="rId16" Type="http://schemas.openxmlformats.org/officeDocument/2006/relationships/tags" Target="../tags/tag589.xml"/><Relationship Id="rId15" Type="http://schemas.openxmlformats.org/officeDocument/2006/relationships/tags" Target="../tags/tag588.xml"/><Relationship Id="rId14" Type="http://schemas.openxmlformats.org/officeDocument/2006/relationships/tags" Target="../tags/tag587.xml"/><Relationship Id="rId13" Type="http://schemas.openxmlformats.org/officeDocument/2006/relationships/tags" Target="../tags/tag586.xml"/><Relationship Id="rId12" Type="http://schemas.openxmlformats.org/officeDocument/2006/relationships/tags" Target="../tags/tag585.xml"/><Relationship Id="rId11" Type="http://schemas.openxmlformats.org/officeDocument/2006/relationships/tags" Target="../tags/tag584.xml"/><Relationship Id="rId10" Type="http://schemas.openxmlformats.org/officeDocument/2006/relationships/tags" Target="../tags/tag583.xml"/><Relationship Id="rId1" Type="http://schemas.openxmlformats.org/officeDocument/2006/relationships/tags" Target="../tags/tag57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tags" Target="../tags/tag598.xml"/><Relationship Id="rId2" Type="http://schemas.openxmlformats.org/officeDocument/2006/relationships/tags" Target="../tags/tag597.xml"/><Relationship Id="rId1" Type="http://schemas.openxmlformats.org/officeDocument/2006/relationships/tags" Target="../tags/tag59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605.xml"/><Relationship Id="rId7" Type="http://schemas.openxmlformats.org/officeDocument/2006/relationships/tags" Target="../tags/tag604.xml"/><Relationship Id="rId6" Type="http://schemas.openxmlformats.org/officeDocument/2006/relationships/tags" Target="../tags/tag603.xml"/><Relationship Id="rId5" Type="http://schemas.openxmlformats.org/officeDocument/2006/relationships/tags" Target="../tags/tag602.xml"/><Relationship Id="rId4" Type="http://schemas.openxmlformats.org/officeDocument/2006/relationships/image" Target="../media/image3.jpeg"/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8" Type="http://schemas.openxmlformats.org/officeDocument/2006/relationships/slideLayout" Target="../slideLayouts/slideLayout32.xml"/><Relationship Id="rId17" Type="http://schemas.openxmlformats.org/officeDocument/2006/relationships/tags" Target="../tags/tag612.xml"/><Relationship Id="rId16" Type="http://schemas.openxmlformats.org/officeDocument/2006/relationships/tags" Target="../tags/tag611.xml"/><Relationship Id="rId15" Type="http://schemas.openxmlformats.org/officeDocument/2006/relationships/tags" Target="../tags/tag610.xml"/><Relationship Id="rId14" Type="http://schemas.openxmlformats.org/officeDocument/2006/relationships/image" Target="../media/image5.jpeg"/><Relationship Id="rId13" Type="http://schemas.openxmlformats.org/officeDocument/2006/relationships/tags" Target="../tags/tag609.xml"/><Relationship Id="rId12" Type="http://schemas.openxmlformats.org/officeDocument/2006/relationships/tags" Target="../tags/tag608.xml"/><Relationship Id="rId11" Type="http://schemas.openxmlformats.org/officeDocument/2006/relationships/tags" Target="../tags/tag607.xml"/><Relationship Id="rId10" Type="http://schemas.openxmlformats.org/officeDocument/2006/relationships/tags" Target="../tags/tag606.xml"/><Relationship Id="rId1" Type="http://schemas.openxmlformats.org/officeDocument/2006/relationships/tags" Target="../tags/tag59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19.xml"/><Relationship Id="rId8" Type="http://schemas.openxmlformats.org/officeDocument/2006/relationships/tags" Target="../tags/tag618.xml"/><Relationship Id="rId7" Type="http://schemas.openxmlformats.org/officeDocument/2006/relationships/image" Target="../media/image7.jpeg"/><Relationship Id="rId6" Type="http://schemas.openxmlformats.org/officeDocument/2006/relationships/tags" Target="../tags/tag617.xml"/><Relationship Id="rId5" Type="http://schemas.openxmlformats.org/officeDocument/2006/relationships/tags" Target="../tags/tag616.xml"/><Relationship Id="rId4" Type="http://schemas.openxmlformats.org/officeDocument/2006/relationships/tags" Target="../tags/tag615.xml"/><Relationship Id="rId3" Type="http://schemas.openxmlformats.org/officeDocument/2006/relationships/image" Target="../media/image6.jpeg"/><Relationship Id="rId2" Type="http://schemas.openxmlformats.org/officeDocument/2006/relationships/tags" Target="../tags/tag614.xml"/><Relationship Id="rId15" Type="http://schemas.openxmlformats.org/officeDocument/2006/relationships/slideLayout" Target="../slideLayouts/slideLayout31.xml"/><Relationship Id="rId14" Type="http://schemas.openxmlformats.org/officeDocument/2006/relationships/tags" Target="../tags/tag623.xml"/><Relationship Id="rId13" Type="http://schemas.openxmlformats.org/officeDocument/2006/relationships/tags" Target="../tags/tag622.xml"/><Relationship Id="rId12" Type="http://schemas.openxmlformats.org/officeDocument/2006/relationships/tags" Target="../tags/tag621.xml"/><Relationship Id="rId11" Type="http://schemas.openxmlformats.org/officeDocument/2006/relationships/image" Target="../media/image8.jpeg"/><Relationship Id="rId10" Type="http://schemas.openxmlformats.org/officeDocument/2006/relationships/tags" Target="../tags/tag620.xml"/><Relationship Id="rId1" Type="http://schemas.openxmlformats.org/officeDocument/2006/relationships/tags" Target="../tags/tag6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日期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2025/12/12</a:t>
            </a:r>
            <a:endParaRPr lang="en-US" altLang="en-US"/>
          </a:p>
        </p:txBody>
      </p:sp>
      <p:sp>
        <p:nvSpPr>
          <p:cNvPr id="4" name="标题 1"/>
          <p:cNvSpPr>
            <a:spLocks noGrp="1"/>
          </p:cNvSpPr>
          <p:nvPr>
            <p:ph type="ctrTitle" idx="16385"/>
            <p:custDataLst>
              <p:tags r:id="rId3"/>
            </p:custDataLst>
          </p:nvPr>
        </p:nvSpPr>
        <p:spPr>
          <a:xfrm>
            <a:off x="930275" y="2470150"/>
            <a:ext cx="6352540" cy="1031875"/>
          </a:xfrm>
        </p:spPr>
        <p:txBody>
          <a:bodyPr>
            <a:normAutofit/>
          </a:bodyPr>
          <a:p>
            <a:r>
              <a:rPr lang="zh-CN" altLang="en-US"/>
              <a:t>用户调研报告</a:t>
            </a:r>
            <a:endParaRPr lang="zh-CN" altLang="en-US"/>
          </a:p>
        </p:txBody>
      </p:sp>
      <p:sp>
        <p:nvSpPr>
          <p:cNvPr id="5" name="署名占位符 10"/>
          <p:cNvSpPr>
            <a:spLocks noGrp="1"/>
          </p:cNvSpPr>
          <p:nvPr>
            <p:ph type="body" sz="quarter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汇报人: ×</a:t>
            </a:r>
            <a:r>
              <a:rPr lang="zh-CN" altLang="en-US"/>
              <a:t>×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数据处理与质量控制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Picture Placeholder 3" descr="d93a3ee8-d6ce-11f0-ad1e-b61ab1f2b7a0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633" r="633"/>
          <a:stretch>
            <a:fillRect/>
          </a:stretch>
        </p:blipFill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定量数据处理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通过SPSS进行信效度检验（Cronbach's α系数=0.87，信度良好），剔除无效样本（答题时长＜2分钟、答案呈规律性的问卷）。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Picture Placeholder 7" descr="d93a3e95-d6ce-11f0-ad1e-b61ab1f2b7a0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13043" r="13043"/>
          <a:stretch>
            <a:fillRect/>
          </a:stretch>
        </p:blipFill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定性数据处理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采用Nvivo进行编码分析，将用户访谈内容提炼为“功能痛点”“场景需求”“付费诉求”等12个核心标签，形成定性结论。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Picture Placeholder 11" descr="d93a3fb9-d6ce-11f0-ad1e-b61ab1f2b7a0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10926" t="23333" r="13519"/>
          <a:stretch>
            <a:fillRect/>
          </a:stretch>
        </p:blipFill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数据交叉验证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将问卷数据、访谈结论与后台行为数据进行交叉比对，确保调研结果真实可靠，避免单一数据维度的偏差。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调研结果深度分析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用户画像全景分析-人口属性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5" name="图片占位符 14"/>
          <p:cNvPicPr/>
          <p:nvPr>
            <p:ph type="pic" idx="16392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960" y="1915160"/>
            <a:ext cx="487680" cy="48768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年龄分布：25-35岁为核心群体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25-35岁用户占比68%，是平台主要使用人群；18-24岁占15%（多为初创团队员工），36-45岁占12%（多为企业管理层），45岁以上占5%。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5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/>
          <p:cNvPicPr/>
          <p:nvPr>
            <p:ph type="pic" idx="16394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2960" y="3642360"/>
            <a:ext cx="487680" cy="48768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学历分布：高学历群体占比显著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本科及以上学历用户占比82%，其中硕士学历占15%，高学历用户对办公工具功能复杂度及专业性接受度更高。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/>
          <p:cNvPicPr/>
          <p:nvPr>
            <p:ph type="pic" idx="16396"/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2960" y="5369560"/>
            <a:ext cx="487680" cy="48768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岗位分布：互联网行业占比最高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互联网/科技行业用户占比42%，其次为教育培训（18%）、金融（12%）、制造业（10%）；岗位方面，产品/运营/研发岗占55%，行政/人事岗占20%，管理层占15%。</a:t>
            </a:r>
            <a:endParaRPr lang="zh-CN" altLang="en-US"/>
          </a:p>
        </p:txBody>
      </p:sp>
    </p:spTree>
    <p:custDataLst>
      <p:tags r:id="rId2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用户画像全景分析-企业属性</a:t>
            </a:r>
            <a:endParaRPr lang="zh-CN" altLang="en-US"/>
          </a:p>
        </p:txBody>
      </p:sp>
      <p:pic>
        <p:nvPicPr>
          <p:cNvPr id="3" name="内容占位符 2" descr="dcfb50ae-d6ce-11f0-ad1e-b61ab1f2b7a0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263" r="263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企业规模：小微企业为主力用户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小微企业（＜50人）占比65%，中型企业（50-500人）占22%，大型企业（＞500人）占13%，小微企业是平台主要服务对象。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使用规模：3-10人小团队使用最多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3-10人小团队使用占比58%，10-50人部门级使用占25%，50人以上全公司覆盖占17%，小团队协作是核心场景。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使用时长：稳定用户占比近半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使用周期＜3个月的新用户占28%，3-12个月的稳定用户占45%，＞12个月的忠诚用户占27%，用户粘性随使用时长提升。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用户画像全景分析-使用习惯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终端偏好：PC端为主要操作终端</a:t>
            </a:r>
            <a:endParaRPr lang="zh-CN" altLang="en-US" sz="1400"/>
          </a:p>
        </p:txBody>
      </p:sp>
      <p:sp>
        <p:nvSpPr>
          <p:cNvPr id="4" name="装饰  2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PC端用户占比72%（用于文档编辑、任务管理等重度操作），移动端用户占28%（用于会议沟通、任务查看等轻量操作），跨端使用用户仅占15%。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使用时段：工作日高峰集中</a:t>
            </a:r>
            <a:endParaRPr lang="zh-CN" altLang="en-US" sz="1400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工作日9:00-11:00、14:00-16:00为使用高峰（占比62%），晚间及周末使用占18%（多为远程加班场景），符合常规办公作息。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核心功能使用频次：数据看板渗透率低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4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文档协作（日均3.2次）＞会议沟通（日均2.1次）＞任务管理（日均1.8次）＞数据看板（日均0.6次），数据看板功能使用率显著偏低。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产品功能使用与痛点分析-核心功能</a:t>
            </a:r>
            <a:endParaRPr lang="zh-CN" altLang="en-US"/>
          </a:p>
        </p:txBody>
      </p:sp>
      <p:pic>
        <p:nvPicPr>
          <p:cNvPr id="3" name="内容占位符 2" descr="d912d82b-d6ce-11f0-ad1e-b61ab1f2b7a0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3889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文档协作：渗透率最高，满意度良好</a:t>
            </a:r>
            <a:endParaRPr lang="zh-CN" altLang="en-US" sz="2200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渗透率92%，满意度4.2分（5分制）；好评点为多人实时编辑、版本回溯、格式兼容，差评点集中在大文件加载慢、高级排版功能缺失。</a:t>
            </a:r>
            <a:endParaRPr lang="zh-CN" altLang="en-US" sz="1400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会议沟通与任务管理：痛点集中于联动性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会议沟通渗透率85%（满意度3.8分），好评为高清画质、录音转文字，差评是多人会议卡顿；任务管理渗透率78%（满意度3.5分），痛点为与文档/日历联动弱、提醒不精准。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数据看板与移动端：体验短板明显</a:t>
            </a:r>
            <a:endParaRPr lang="zh-CN" altLang="en-US" sz="2200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数据看板渗透率32%（满意度3.0分），因模板少、自定义难度高导致使用率低；移动端渗透率28%（满意度2.8分），存在加载卡顿、功能阉割、文件传输受限问题。</a:t>
            </a:r>
            <a:endParaRPr lang="zh-CN" altLang="en-US" sz="1400"/>
          </a:p>
        </p:txBody>
      </p:sp>
    </p:spTree>
    <p:custDataLst>
      <p:tags r:id="rId1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产品功能使用与痛点分析-核心痛点TOP5</a:t>
            </a:r>
            <a:endParaRPr lang="zh-CN" altLang="en-US"/>
          </a:p>
        </p:txBody>
      </p:sp>
      <p:pic>
        <p:nvPicPr>
          <p:cNvPr id="3" name="内容占位符 2" descr="dc0715c9-d6ce-11f0-ad1e-b61ab1f2b7a0"/>
          <p:cNvPicPr>
            <a:picLocks noChangeAspect="1"/>
          </p:cNvPicPr>
          <p:nvPr>
            <p:ph idx="16396"/>
            <p:custDataLst>
              <p:tags r:id="rId2"/>
            </p:custDataLst>
          </p:nvPr>
        </p:nvPicPr>
        <p:blipFill>
          <a:blip r:embed="rId3"/>
          <a:srcRect t="1389" b="1389"/>
          <a:stretch>
            <a:fillRect/>
          </a:stretch>
        </p:blipFill>
        <p:spPr>
          <a:xfrm>
            <a:off x="609600" y="1524000"/>
            <a:ext cx="10972800" cy="2133600"/>
          </a:xfrm>
          <a:custGeom>
            <a:avLst/>
            <a:gdLst>
              <a:gd name="connisteX0" fmla="*/ 0 w 10972800"/>
              <a:gd name="connsiteY0" fmla="*/ 203200 h 2133600"/>
              <a:gd name="connisteX1" fmla="*/ 203200 w 10972800"/>
              <a:gd name="connsiteY1" fmla="*/ 0 h 2133600"/>
              <a:gd name="connisteX2" fmla="*/ 10769600 w 10972800"/>
              <a:gd name="connsiteY2" fmla="*/ 0 h 2133600"/>
              <a:gd name="connisteX3" fmla="*/ 10972800 w 10972800"/>
              <a:gd name="connsiteY3" fmla="*/ 203200 h 2133600"/>
              <a:gd name="connisteX4" fmla="*/ 10972800 w 10972800"/>
              <a:gd name="connsiteY4" fmla="*/ 1930400 h 2133600"/>
              <a:gd name="connisteX5" fmla="*/ 10769600 w 10972800"/>
              <a:gd name="connsiteY5" fmla="*/ 2133600 h 2133600"/>
              <a:gd name="connisteX6" fmla="*/ 203200 w 10972800"/>
              <a:gd name="connsiteY6" fmla="*/ 2133600 h 2133600"/>
              <a:gd name="connisteX7" fmla="*/ 0 w 10972800"/>
              <a:gd name="connsiteY7" fmla="*/ 1930400 h 2133600"/>
              <a:gd name="connisteX8" fmla="*/ 0 w 10972800"/>
              <a:gd name="connsiteY8" fmla="*/ 2032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133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930400"/>
                </a:lnTo>
                <a:cubicBezTo>
                  <a:pt x="10972800" y="2042624"/>
                  <a:pt x="10881824" y="2133600"/>
                  <a:pt x="10769600" y="2133600"/>
                </a:cubicBezTo>
                <a:lnTo>
                  <a:pt x="203200" y="2133600"/>
                </a:lnTo>
                <a:cubicBezTo>
                  <a:pt x="90976" y="2133600"/>
                  <a:pt x="0" y="2042624"/>
                  <a:pt x="0" y="1930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痛点一：功能联动性不足（提及率48%）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超半数用户反馈“文档中的任务无法一键同步至任务管理模块”“会议决议不能自动生成待办任务”，跨功能操作效率低。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痛点二：权限体系不完善（提及率38%）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中大型企业用户反映“无法按项目组划分独立权限”“外部协作人员权限管控难”，存在数据泄露风险，批量授权操作复杂。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痛点三：移动端体验差（提及率35%）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移动端功能阉割（无高级排版、无批量任务处理），且存在“100M以上文件无法上传”“多人语音会议卡顿”等问题，影响移动办公效率。</a:t>
            </a:r>
            <a:endParaRPr lang="zh-CN" altLang="en-US"/>
          </a:p>
        </p:txBody>
      </p:sp>
      <p:sp>
        <p:nvSpPr>
          <p:cNvPr id="13" name="装饰  1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痛点四：数据看板门槛高（提及率28%）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80%用户表示“数据看板自定义步骤繁琐”“缺乏行业专属模板”，非技术岗用户难以上手，导致功能使用率低。</a:t>
            </a:r>
            <a:endParaRPr lang="zh-CN" altLang="en-US"/>
          </a:p>
        </p:txBody>
      </p:sp>
      <p:sp>
        <p:nvSpPr>
          <p:cNvPr id="16" name="装饰  4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4"/>
            <p:custDataLst>
              <p:tags r:id="rId17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痛点五：客服响应不及时（提及率22%）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8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付费用户反馈“企业版客服响应时长超2小时”“问题解决周期长”，服务体验与付费预期不匹配，影响用户满意度。</a:t>
            </a:r>
            <a:endParaRPr lang="zh-CN" altLang="en-US"/>
          </a:p>
        </p:txBody>
      </p:sp>
    </p:spTree>
    <p:custDataLst>
      <p:tags r:id="rId1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用户满意度与NPS分析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整体满意度：付费用户高于免费用户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平台整体用户满意度为3.6分（5分制），付费用户满意度4.1分，免费用户3.3分，新用户（＜3个月）3.0分，忠诚用户（＞12个月）4.5分，满意度与付费状态、使用时长正相关。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NPS值：低于行业头部竞品</a:t>
            </a:r>
            <a:endParaRPr lang="zh-CN" altLang="en-US" sz="1400"/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平台整体NPS值为22，低于飞书（35）、钉钉（30）；推荐者占35%（多为小微企业），贬损者占13%（多为中大型企业），被动者占52%（潜力提升群体）。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用户分层满意度：中大型企业偏低</a:t>
            </a:r>
            <a:endParaRPr lang="zh-CN" altLang="en-US" sz="1400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中大型企业用户因权限体系适配不足、功能深度不够，满意度低于小微企业，成为NPS提升的关键短板群体。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付费意愿与商业诉求分析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付费现状：转化率及ARPU低于行业均值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平台付费转化率8.5%（行业均值12%），小微企业付费转化率10.2%，中型企业7.8%，大型企业4.5%；平均客单价（ARPU）1200元/年，低于行业均值1500元。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付费意愿影响因素：功能价值权重最高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功能价值（权重35%）：关注功能联动、权限升级、移动端优化；性价比（25%）：小微企业对价格敏感；服务质量（20%）：付费用户期望专属客服；数据安全（12%）：金融/医疗行业愿为安全付费。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潜在付费功能TOP3：高级权限、功能联动、行业看板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高级权限管理（付费意愿62%）：支持项目级/部门级精细化权限；功能联动套件（58%）：文档-任务-会议全链路联动；行业专属数据看板模板（45%）：降低使用门槛，适配行业需求。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竞品对比认知分析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本平台：轻量化、高性价比，适合小团队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核心优势为轻量化、性价比高、上手简单，适用场景为小微企业、初创团队、个人协作；劣势是功能深度不足、权限体系弱、移动端体验差。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飞书：功能联动强，适合中大型互联网企业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核心优势为功能联动强、OKR管理完善，适合中大型互联网企业、科技公司；劣势是价格高、中小企业适配性低、操作复杂，用户选择倾向于注重协同效率的团队。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钉钉：生态丰富，适合传统企业全链路管理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核心优势为生态丰富、集成OA/财务功能，适合传统行业、全链路企业管理；劣势是轻量化不足、广告多、隐私争议大，用户选择倾向于需集成多系统的传统办公转型企业。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调研背景与核心目的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40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调研方案设计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40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调研结果深度分析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核心结论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  <p:sp>
        <p:nvSpPr>
          <p:cNvPr id="17" name="装饰  5"/>
          <p:cNvSpPr>
            <a:spLocks noGrp="1"/>
          </p:cNvSpPr>
          <p:nvPr>
            <p:ph type="body" idx="16403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针对性优化建议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核心结论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用户结构与功能短板结论</a:t>
            </a:r>
            <a:endParaRPr lang="zh-CN" altLang="en-US"/>
          </a:p>
        </p:txBody>
      </p:sp>
      <p:pic>
        <p:nvPicPr>
          <p:cNvPr id="3" name="内容占位符 2" descr="dbae7ef6-d6ce-11f0-ad1e-b61ab1f2b7a0"/>
          <p:cNvPicPr>
            <a:picLocks noChangeAspect="1"/>
          </p:cNvPicPr>
          <p:nvPr>
            <p:ph idx="16396"/>
            <p:custDataLst>
              <p:tags r:id="rId2"/>
            </p:custDataLst>
          </p:nvPr>
        </p:nvPicPr>
        <p:blipFill>
          <a:blip r:embed="rId3"/>
          <a:srcRect t="128" b="128"/>
          <a:stretch>
            <a:fillRect/>
          </a:stretch>
        </p:blipFill>
        <p:spPr>
          <a:xfrm>
            <a:off x="609600" y="40132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核心用户结构特征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平台核心用户为25-35岁互联网行业小微企业员工，以3-10人小团队使用为主，PC端为主要操作终端，跨端使用需求未被满足。</a:t>
            </a:r>
            <a:endParaRPr lang="zh-CN" altLang="en-US" sz="1100"/>
          </a:p>
        </p:txBody>
      </p:sp>
      <p:sp>
        <p:nvSpPr>
          <p:cNvPr id="7" name="装饰  5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功能联动性不足</a:t>
            </a:r>
            <a:endParaRPr lang="zh-CN" altLang="en-US" sz="1400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48%的用户提及功能联动性不足，超半数反馈“文档中的任务无法一键同步至任务管理模块”“会议决议不能自动生成待办任务”，跨功能操作效率低。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权限体系不完善</a:t>
            </a:r>
            <a:endParaRPr lang="zh-CN" altLang="en-US" sz="140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38%的用户提及权限体系不完善，中大型企业用户反映“无法按项目组划分独立权限”“外部协作人员权限管控难”，存在数据泄露风险。</a:t>
            </a:r>
            <a:endParaRPr lang="zh-CN" altLang="en-US"/>
          </a:p>
        </p:txBody>
      </p:sp>
      <p:sp>
        <p:nvSpPr>
          <p:cNvPr id="13" name="装饰  1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移动端体验差</a:t>
            </a:r>
            <a:endParaRPr lang="zh-CN" altLang="en-US" sz="140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35%的用户提及移动端体验差，不仅功能阉割（如无高级排版、无批量任务处理），还存在“100M以上文件无法上传”“多人语音会议卡顿”等问题。</a:t>
            </a:r>
            <a:endParaRPr lang="zh-CN" altLang="en-US"/>
          </a:p>
        </p:txBody>
      </p:sp>
      <p:sp>
        <p:nvSpPr>
          <p:cNvPr id="16" name="装饰  4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4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数据看板门槛高</a:t>
            </a:r>
            <a:endParaRPr lang="zh-CN" altLang="en-US" sz="140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8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28%的用户提及数据看板门槛高，80%的用户表示“数据看板自定义步骤繁琐”“缺乏行业专属模板”，非技术岗用户难以上手，导致渗透率仅32%。</a:t>
            </a:r>
            <a:endParaRPr lang="zh-CN" altLang="en-US"/>
          </a:p>
        </p:txBody>
      </p:sp>
    </p:spTree>
    <p:custDataLst>
      <p:tags r:id="rId19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满意度、商业潜力与竞争定位结论</a:t>
            </a:r>
            <a:endParaRPr lang="zh-CN" altLang="en-US"/>
          </a:p>
        </p:txBody>
      </p:sp>
      <p:pic>
        <p:nvPicPr>
          <p:cNvPr id="3" name="内容占位符 2" descr="d93ff678-d6ce-11f0-ad1e-b61ab1f2b7a0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1305" b="11305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满意度与NPS表现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平台整体满意度为3.6分（5分制），NPS值为22，均低于行业头部竞品；被动者占比超半数（52%），中大型企业用户满意度偏低。</a:t>
            </a:r>
            <a:endParaRPr lang="zh-CN" altLang="en-US"/>
          </a:p>
        </p:txBody>
      </p:sp>
      <p:pic>
        <p:nvPicPr>
          <p:cNvPr id="6" name="内容占位符 5" descr="d93ff6ce-d6ce-11f0-ad1e-b61ab1f2b7a0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t="9375" r="22619" b="9687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商业潜力分析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付费转化率8.5%及ARPU 1200元/年低于行业均值，用户付费意愿集中在“高级权限”“功能联动”“行业看板”三大模块；小微企业对性价比敏感，中大型企业重视服务与安全。</a:t>
            </a:r>
            <a:endParaRPr lang="zh-CN" altLang="en-US"/>
          </a:p>
        </p:txBody>
      </p:sp>
      <p:pic>
        <p:nvPicPr>
          <p:cNvPr id="9" name="内容占位符 8" descr="d93ff76e-d6ce-11f0-ad1e-b61ab1f2b7a0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t="5882" b="5882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竞争定位与挑战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平台差异化优势为“轻量化、高性价比”，但功能深度不足，难以满足中大型企业需求，需在“小团队精细化协作”与“中型企业功能适配”间找到平衡。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针对性优化建议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提升功能联动性</a:t>
            </a:r>
            <a:endParaRPr lang="zh-CN" altLang="en-US"/>
          </a:p>
        </p:txBody>
      </p:sp>
      <p:pic>
        <p:nvPicPr>
          <p:cNvPr id="3" name="内容占位符 2" descr="dbbb63a6-d6ce-11f0-9ee5-4e32319ef15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4342" b="4342"/>
          <a:stretch>
            <a:fillRect/>
          </a:stretch>
        </p:blipFill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开发“协作闭环套件”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实现文档标记任务一键同步至任务管理，会议决议自动生成待办任务，待办任务到期同步至日历提醒，任务状态反向回显至文档与会议纪要，形成“协作-执行-反馈”闭环。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打通第三方数据接口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支持数据看板与主流CRM、ERP系统数据同步，如从CRM同步客户信息至会议参会人标签，从任务管理同步项目进度至业务数据看板，实现办公与业务数据一体化。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量化目标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跨模块操作效率提升40%，功能组合使用率从12%提升至35%，用户因功能割裂导致的投诉下降50%，计划××年Q2完成。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升级权限管理体系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搭建“三级权限架构”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基础层保留“角色权限”（员工/管理员/超级管理员）；进阶层新增“部门/项目级权限”，支持按部门、项目组划分独立权限范围；高阶层补充“外部协作权限”，针对外部供应商/客户设置“只读/编辑/限时访问”等精细化权限。</a:t>
            </a:r>
            <a:endParaRPr lang="zh-CN" altLang="en-US"/>
          </a:p>
        </p:txBody>
      </p:sp>
      <p:sp>
        <p:nvSpPr>
          <p:cNvPr id="6" name="装饰  4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新增批量授权工具</a:t>
            </a:r>
            <a:endParaRPr lang="zh-CN" altLang="en-US" sz="2200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支持管理员按部门/岗位批量配置权限，增加“权限变更日志”功能，记录权限调整的操作人、时间及内容，满足中大型企业合规审计需求。</a:t>
            </a:r>
            <a:endParaRPr lang="zh-CN" altLang="en-US"/>
          </a:p>
        </p:txBody>
      </p:sp>
      <p:sp>
        <p:nvSpPr>
          <p:cNvPr id="9" name="装饰  7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2200"/>
              <a:t>量化目标</a:t>
            </a:r>
            <a:endParaRPr lang="zh-CN" altLang="en-US" sz="220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中大型企业用户权限相关投诉下降60%，权限配置效率提升50%，外部协作权限使用率达20%，计划××年Q3完成。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优化移动端体验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性能优化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压缩移动端文件传输包体积，支持100M+文件断点续传；优化移动端会议模块音视频编码，降低50%带宽占用，解决多人会议卡顿问题。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9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功能补全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移动端新增“高级排版”“批量任务处理”功能，同步PC端80%的核心操作能力。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400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交互适配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简化页面层级，核心功能入口缩短至2步内可达；新增“手势快捷操作”，如左滑任务标记完成、长按文档快速分享。</a:t>
            </a:r>
            <a:endParaRPr lang="zh-CN" altLang="en-US"/>
          </a:p>
        </p:txBody>
      </p:sp>
      <p:sp>
        <p:nvSpPr>
          <p:cNvPr id="15" name="装饰  3"/>
          <p:cNvSpPr>
            <a:spLocks noGrp="1"/>
          </p:cNvSpPr>
          <p:nvPr>
            <p:ph type="body" idx="16401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7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5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量化目标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6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移动端用户满意度从2.8分提升至4.0分，移动端日活占比从28%提升至35%，文件上传失败率降至1%以下，计划××年Q3完成。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降低数据看板使用门槛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4" name="图片占位符 23"/>
          <p:cNvPicPr/>
          <p:nvPr>
            <p:ph type="pic" idx="16394"/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" y="1978660"/>
            <a:ext cx="487680" cy="48768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上线行业专属模板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针对互联网、教育、金融等5大核心行业，预制15+数据看板模板，如互联网团队的“项目进度看板”、教育行业的“学员服务数据看板”。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装饰  7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5" name="图片占位符 24"/>
          <p:cNvPicPr/>
          <p:nvPr>
            <p:ph type="pic" idx="16397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66560" y="1978660"/>
            <a:ext cx="487680" cy="48768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简化自定义流程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将原有的8步自定义操作精简为3步（选择维度→拖拽指标→一键生成），新增“智能推荐指标”功能，基于用户所属行业自动推荐核心数据维度。</a:t>
            </a:r>
            <a:endParaRPr lang="zh-CN" altLang="en-US"/>
          </a:p>
        </p:txBody>
      </p:sp>
      <p:sp>
        <p:nvSpPr>
          <p:cNvPr id="13" name="装饰  1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3" name="图片占位符 22"/>
          <p:cNvPicPr/>
          <p:nvPr>
            <p:ph type="pic" idx="16400"/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7760" y="4493260"/>
            <a:ext cx="487680" cy="48768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idx="16390"/>
            <p:custDataLst>
              <p:tags r:id="rId2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增加数据解读功能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/>
            <p:custDataLst>
              <p:tags r:id="rId2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看板数据旁补充“指标说明”“异常提醒”，如项目延期时自动标红并提示原因，降低非技术岗用户理解成本。</a:t>
            </a:r>
            <a:endParaRPr lang="zh-CN" altLang="en-US"/>
          </a:p>
        </p:txBody>
      </p:sp>
      <p:sp>
        <p:nvSpPr>
          <p:cNvPr id="18" name="装饰  6"/>
          <p:cNvSpPr>
            <a:spLocks noGrp="1"/>
          </p:cNvSpPr>
          <p:nvPr>
            <p:ph type="body" idx="16404"/>
            <p:custDataLst>
              <p:tags r:id="rId2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装饰  7"/>
          <p:cNvSpPr>
            <a:spLocks noGrp="1"/>
          </p:cNvSpPr>
          <p:nvPr>
            <p:ph type="body" idx="16405"/>
            <p:custDataLst>
              <p:tags r:id="rId2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6" name="图片占位符 25"/>
          <p:cNvPicPr/>
          <p:nvPr>
            <p:ph type="pic" idx="16403"/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766560" y="4493260"/>
            <a:ext cx="487680" cy="487680"/>
          </a:xfrm>
          <a:prstGeom prst="rect">
            <a:avLst/>
          </a:prstGeom>
        </p:spPr>
      </p:pic>
      <p:sp>
        <p:nvSpPr>
          <p:cNvPr id="21" name="文本占位符 20"/>
          <p:cNvSpPr>
            <a:spLocks noGrp="1"/>
          </p:cNvSpPr>
          <p:nvPr>
            <p:ph type="body" idx="16392"/>
            <p:custDataLst>
              <p:tags r:id="rId2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量化目标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3"/>
            <p:custDataLst>
              <p:tags r:id="rId2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数据看板渗透率从32%提升至50%，非技术岗用户看板使用率从15%提升至40%，看板自定义操作时长缩短60%，计划××年Q4完成。</a:t>
            </a:r>
            <a:endParaRPr lang="zh-CN" altLang="en-US"/>
          </a:p>
        </p:txBody>
      </p:sp>
    </p:spTree>
    <p:custDataLst>
      <p:tags r:id="rId30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用户分层运营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d9441a56-d6ce-11f0-9ee5-4e32319ef154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873" t="8882" r="1399" b="8224"/>
          <a:stretch>
            <a:fillRect/>
          </a:stretch>
        </p:blipFill>
        <p:spPr>
          <a:xfrm>
            <a:off x="914400" y="1828800"/>
            <a:ext cx="2844800" cy="19304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分层维度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800"/>
              <a:t>按“企业规模+使用场景+付费状态”将用户分为“小微初创团队”“中型企业部门”“大型企业全公司”“个人专业用户”4类。</a:t>
            </a:r>
            <a:endParaRPr lang="zh-CN" altLang="en-US" sz="800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d94419ad-d6ce-11f0-9ee5-4e32319ef154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17552" b="14591"/>
          <a:stretch>
            <a:fillRect/>
          </a:stretch>
        </p:blipFill>
        <p:spPr>
          <a:xfrm>
            <a:off x="4673600" y="1828800"/>
            <a:ext cx="2844800" cy="19304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差异化运营动作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 fontScale="50000"/>
          </a:bodyPr>
          <a:p>
            <a:r>
              <a:rPr lang="zh-CN" altLang="en-US"/>
              <a:t>小微初创团队：推送“3人以下免费套餐”“初创团队协作指南”，建立专属社群提供1V1入门指导；中型企业部门：定期推送“部门级权限配置案例”“跨部门协作技巧”，邀请参与线上沙龙分享实践经验；大型企业全公司：安排专属客户成功经理对接，提供定制化功能培训；个人专业用户：推送“个人高效协作模板”，开放“个人作品展示广场”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d9441b8a-d6ce-11f0-9ee5-4e32319ef154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r="5764" b="7237"/>
          <a:stretch>
            <a:fillRect/>
          </a:stretch>
        </p:blipFill>
        <p:spPr>
          <a:xfrm>
            <a:off x="8432800" y="1828800"/>
            <a:ext cx="2844800" cy="19304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量化目标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 sz="800"/>
              <a:t>不同层级用户精准触达率提升至80%，用户留存率按层级分别提升10%-15%。</a:t>
            </a:r>
            <a:endParaRPr lang="zh-CN" altLang="en-US" sz="800"/>
          </a:p>
        </p:txBody>
      </p:sp>
    </p:spTree>
    <p:custDataLst>
      <p:tags r:id="rId17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新用户引导优化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d944a93f-d6ce-11f0-9ee5-4e32319ef154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8922" t="18056" r="13244" b="7500"/>
          <a:stretch>
            <a:fillRect/>
          </a:stretch>
        </p:blipFill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分场景引导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针对“文档协作”“任务管理”“会议沟通”3大核心场景，设计“场景化引导教程”，如新用户选择“项目管理”场景，优先引导任务分配、进度追踪功能。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d944ab54-d6ce-11f0-9ee5-4e32319ef154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3207" t="15278" r="5025" b="18333"/>
          <a:stretch>
            <a:fillRect/>
          </a:stretch>
        </p:blipFill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增加激励机制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新用户完成引导教程后，赠送“30天高级功能体验卡”，邀请1名好友注册额外获得“10G云存储空间”。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d944a9cb-d6ce-11f0-9ee5-4e32319ef154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10609" t="16336" r="14931" b="12447"/>
          <a:stretch>
            <a:fillRect/>
          </a:stretch>
        </p:blipFill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量化目标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新用户7日留存率从30%提升至40%，核心功能触达率从75%提升至90%。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调研背景与核心目的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付费用户服务升级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dc048b60-d6ce-11f0-ad1e-b61ab1f2b7a0"/>
          <p:cNvPicPr>
            <a:picLocks noChangeAspect="1"/>
          </p:cNvPicPr>
          <p:nvPr>
            <p:ph type="pic" idx="16395"/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 sz="1900"/>
              <a:t>建立“1小时响应”机制</a:t>
            </a:r>
            <a:endParaRPr lang="zh-CN" altLang="en-US" sz="1900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付费用户开通专属客服通道，工作日1小时内响应、24小时内给出解决方案。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dc048c0e-d6ce-11f0-ad1e-b61ab1f2b7a0"/>
          <p:cNvPicPr>
            <a:picLocks noChangeAspect="1"/>
          </p:cNvPicPr>
          <p:nvPr>
            <p:ph type="pic" idx="16397"/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65532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 sz="1900"/>
              <a:t>定期功能培训</a:t>
            </a:r>
            <a:endParaRPr lang="zh-CN" altLang="en-US" sz="19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每月针对付费用户开展2场“功能进阶培训”，如“数据看板高阶技巧”“权限精细化管理”，培训后提供实操作业指导。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dc048c06-d6ce-11f0-ad1e-b61ab1f2b7a0"/>
          <p:cNvPicPr>
            <a:picLocks noChangeAspect="1"/>
          </p:cNvPicPr>
          <p:nvPr>
            <p:ph type="pic" idx="16399"/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9144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 fontScale="80000"/>
          </a:bodyPr>
          <a:p>
            <a:r>
              <a:rPr lang="zh-CN" altLang="en-US"/>
              <a:t>上线“付费用户反馈绿色通道”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付费用户的功能建议优先纳入需求池，每月同步需求排期进度。</a:t>
            </a:r>
            <a:endParaRPr lang="zh-CN" altLang="en-US"/>
          </a:p>
        </p:txBody>
      </p:sp>
      <p:sp>
        <p:nvSpPr>
          <p:cNvPr id="15" name="装饰  3"/>
          <p:cNvSpPr>
            <a:spLocks noGrp="1"/>
          </p:cNvSpPr>
          <p:nvPr>
            <p:ph type="body" idx="16400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 descr="dc048f3c-d6ce-11f0-ad1e-b61ab1f2b7a0"/>
          <p:cNvPicPr>
            <a:picLocks noChangeAspect="1"/>
          </p:cNvPicPr>
          <p:nvPr>
            <p:ph type="pic" idx="16401"/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65532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7" name="文本占位符 16"/>
          <p:cNvSpPr>
            <a:spLocks noGrp="1"/>
          </p:cNvSpPr>
          <p:nvPr>
            <p:ph type="body" idx="16392"/>
            <p:custDataLst>
              <p:tags r:id="rId20"/>
            </p:custDataLst>
          </p:nvPr>
        </p:nvSpPr>
        <p:spPr/>
        <p:txBody>
          <a:bodyPr>
            <a:normAutofit/>
          </a:bodyPr>
          <a:p>
            <a:r>
              <a:rPr lang="zh-CN" altLang="en-US" sz="1900"/>
              <a:t>量化目标</a:t>
            </a:r>
            <a:endParaRPr lang="zh-CN" altLang="en-US" sz="190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/>
            <p:custDataLst>
              <p:tags r:id="rId2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付费用户满意度从4.1分提升至4.5分，付费用户续费率从70%提升至85%。</a:t>
            </a:r>
            <a:endParaRPr lang="zh-CN" altLang="en-US"/>
          </a:p>
        </p:txBody>
      </p:sp>
    </p:spTree>
    <p:custDataLst>
      <p:tags r:id="rId2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付费套餐分层优化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daaf380c-d6ce-11f0-ad1e-b61ab1f2b7a0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962" r="962"/>
          <a:stretch>
            <a:fillRect/>
          </a:stretch>
        </p:blipFill>
        <p:spPr>
          <a:xfrm>
            <a:off x="6096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套餐体系重构方案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将现有“基础版/企业版”拆分为四大层级：个人免费版、小微团队版（按人数阶梯定价：3人内99元/月，3-10人199元/月）、中型企业版（按部门数定价：1个部门499元/月，多部门享8折）、大型企业定制版。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daaf364b-d6ce-11f0-ad1e-b61ab1f2b7a0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11765" b="11765"/>
          <a:stretch>
            <a:fillRect/>
          </a:stretch>
        </p:blipFill>
        <p:spPr>
          <a:xfrm>
            <a:off x="43688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初创团队专项优惠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针对成立时间＜1年的团队，提供“首年5折”优惠政策，降低小微用户付费门槛，提升初期用户转化率。</a:t>
            </a:r>
            <a:endParaRPr lang="zh-CN" altLang="en-US" sz="1100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daaf3745-d6ce-11f0-ad1e-b61ab1f2b7a0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r="17974" b="5911"/>
          <a:stretch>
            <a:fillRect/>
          </a:stretch>
        </p:blipFill>
        <p:spPr>
          <a:xfrm>
            <a:off x="8128000" y="1524000"/>
            <a:ext cx="3454400" cy="2641600"/>
          </a:xfrm>
          <a:custGeom>
            <a:avLst/>
            <a:gdLst>
              <a:gd name="connisteX0" fmla="*/ 0 w 3454400"/>
              <a:gd name="connsiteY0" fmla="*/ 203200 h 2641600"/>
              <a:gd name="connisteX1" fmla="*/ 203200 w 3454400"/>
              <a:gd name="connsiteY1" fmla="*/ 0 h 2641600"/>
              <a:gd name="connisteX2" fmla="*/ 3251200 w 3454400"/>
              <a:gd name="connsiteY2" fmla="*/ 0 h 2641600"/>
              <a:gd name="connisteX3" fmla="*/ 3454400 w 3454400"/>
              <a:gd name="connsiteY3" fmla="*/ 203200 h 2641600"/>
              <a:gd name="connisteX4" fmla="*/ 3454400 w 3454400"/>
              <a:gd name="connsiteY4" fmla="*/ 2641600 h 2641600"/>
              <a:gd name="connisteX5" fmla="*/ 0 w 3454400"/>
              <a:gd name="connsiteY5" fmla="*/ 2641600 h 2641600"/>
              <a:gd name="connisteX6" fmla="*/ 0 w 34544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核心量化目标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100"/>
              <a:t>付费转化率从8.5%提升至12%，小微团队付费占比从40%提升至55%，实现商业价值与用户覆盖的双重提升。</a:t>
            </a:r>
            <a:endParaRPr lang="zh-CN" altLang="en-US" sz="1100"/>
          </a:p>
        </p:txBody>
      </p:sp>
    </p:spTree>
    <p:custDataLst>
      <p:tags r:id="rId17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增值服务拓展与大客户定制化服务</a:t>
            </a:r>
            <a:endParaRPr lang="zh-CN" altLang="en-US"/>
          </a:p>
        </p:txBody>
      </p:sp>
      <p:pic>
        <p:nvPicPr>
          <p:cNvPr id="3" name="内容占位符 2" descr="dc32e8c1-d6ce-11f0-9ee5-4e32319ef154"/>
          <p:cNvPicPr>
            <a:picLocks noChangeAspect="1"/>
          </p:cNvPicPr>
          <p:nvPr>
            <p:ph idx="16396"/>
            <p:custDataLst>
              <p:tags r:id="rId2"/>
            </p:custDataLst>
          </p:nvPr>
        </p:nvPicPr>
        <p:blipFill>
          <a:blip r:embed="rId3"/>
          <a:srcRect t="971" b="971"/>
          <a:stretch>
            <a:fillRect/>
          </a:stretch>
        </p:blipFill>
        <p:spPr>
          <a:xfrm>
            <a:off x="609600" y="15240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功能联动套件付费包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 sz="1000"/>
              <a:t>推出包含文档-任务-会议全链路联动功能的付费包，定价99元/月（企业版用户享5折优惠），满足用户对高效协作闭环的需求。</a:t>
            </a:r>
            <a:endParaRPr lang="zh-CN" altLang="en-US" sz="1000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行业数据看板模板库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 sz="1000"/>
              <a:t>按行业分类售卖数据看板模板，单模板定价19元/个，提供打包套餐选项，降低非技术岗用户使用门槛，提升数据看板功能渗透率。</a:t>
            </a:r>
            <a:endParaRPr lang="zh-CN" altLang="en-US" sz="1000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数据本地化部署服务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1000"/>
              <a:t>针对金融、医疗等对数据安全要求高的行业，推出数据本地化部署服务，年费2万元起，满足企业数据合规与安全需求。</a:t>
            </a:r>
            <a:endParaRPr lang="zh-CN" altLang="en-US" sz="10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10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大客户专属服务体系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 sz="1000"/>
              <a:t>组建“产品+技术+运营”专属对接小组，提供功能定制、系统集成、专属培训等一站式服务，建立大客户案例库用于信任背书。</a:t>
            </a:r>
            <a:endParaRPr lang="zh-CN" altLang="en-US" sz="100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 sz="1400"/>
              <a:t>增值服务量化目标</a:t>
            </a:r>
            <a:endParaRPr lang="zh-CN" altLang="en-US" sz="140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3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增值服务收入占比从10%提升至25%，行业模板购买率达付费用户的30%，大型企业用户付费占比从10%提升至18%，大客户平均客单价从5000元/年提升至1.2万元/年。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4" name="标题 11"/>
          <p:cNvSpPr>
            <a:spLocks noGrp="1"/>
          </p:cNvSpPr>
          <p:nvPr>
            <p:ph type="ctrTitle" idx="16385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r>
              <a:rPr lang="zh-CN" altLang="en-US"/>
              <a:t>聆听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行业趋势分析</a:t>
            </a:r>
            <a:endParaRPr lang="zh-CN" altLang="en-US"/>
          </a:p>
        </p:txBody>
      </p:sp>
      <p:pic>
        <p:nvPicPr>
          <p:cNvPr id="3" name="内容占位符 2" descr="da27f2ce-d6ce-11f0-ad1e-b61ab1f2b7a0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10745" r="10922"/>
          <a:stretch>
            <a:fillRect/>
          </a:stretch>
        </p:blipFill>
        <p:spPr>
          <a:xfrm>
            <a:off x="861060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市场规模快速增长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××年国内智能办公协作赛道市场规模突破800亿元，同比增长28%，展现出强劲的发展势头。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行业三大核心趋势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行业呈现“功能一体化、场景精细化、数据安全化”三大趋势，驱动办公协作工具向综合化、场景化和安全化方向发展。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企业选型优先考量因素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65%的企业在选型办公协作工具时，优先考量“多场景适配性”“跨端同步效率”及“数据隐私保护”。</a:t>
            </a:r>
            <a:endParaRPr lang="zh-CN" altLang="en-US"/>
          </a:p>
        </p:txBody>
      </p:sp>
      <p:sp>
        <p:nvSpPr>
          <p:cNvPr id="13" name="装饰  1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传统工具局限性凸显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传统单一功能办公工具已无法满足企业复合需求，难以适应行业发展趋势和企业多样化的办公协作要求。</a:t>
            </a:r>
            <a:endParaRPr lang="zh-CN" altLang="en-US"/>
          </a:p>
        </p:txBody>
      </p:sp>
    </p:spTree>
    <p:custDataLst>
      <p:tags r:id="rId1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平台现状与痛点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平台用户规模与功能覆盖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/>
              <a:t>平台自××年上线以来，累计注册企业用户12万家，个人用户超500万，已实现“文档协作、任务管理、会议沟通、数据看板”四大核心功能覆盖。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功能模块联动性弱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 sz="1000"/>
              <a:t>32%的用户反馈“文档与任务无法一键关联”，功能模块之间缺乏有效的联动，影响用户操作效率。</a:t>
            </a:r>
            <a:endParaRPr lang="zh-CN" altLang="en-US" sz="1000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大型企业权限体系适配不足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000"/>
              <a:t>25%的中大型企业用户投诉“部门级权限划分不精准”，难以满足大型企业复杂的权限管理需求。</a:t>
            </a:r>
            <a:endParaRPr lang="zh-CN" altLang="en-US" sz="100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移动端体验欠佳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000"/>
              <a:t>40%的移动用户反映“文件加载慢、操作卡顿”，移动端使用体验有待提升。</a:t>
            </a:r>
            <a:endParaRPr lang="zh-CN" altLang="en-US" sz="1000"/>
          </a:p>
        </p:txBody>
      </p:sp>
      <p:sp>
        <p:nvSpPr>
          <p:cNvPr id="15" name="文本占位符 14"/>
          <p:cNvSpPr>
            <a:spLocks noGrp="1"/>
          </p:cNvSpPr>
          <p:nvPr>
            <p:ph type="body" idx="16400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8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付费转化率低于行业均值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9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 sz="1000"/>
              <a:t>平台付费转化率仅8.5%，低于行业均值12%，用户付费意愿及核心诉求尚不明确。</a:t>
            </a:r>
            <a:endParaRPr lang="zh-CN" altLang="en-US" sz="1000"/>
          </a:p>
        </p:txBody>
      </p:sp>
    </p:spTree>
    <p:custDataLst>
      <p:tags r:id="rId1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核心调研目的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40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精准描绘用户画像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明确不同层级、不同类型用户的核心特征与使用习惯，为产品优化和运营策略制定提供依据。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402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深度挖掘用户需求与痛点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深度挖掘用户对平台功能的使用痛点、潜在需求及满意度，为功能迭代和优化指明方向。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403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分析用户付费意愿及商业诉求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分析用户付费意愿及商业诉求，为平台商业化策略优化提供依据，提升平台商业价值。</a:t>
            </a:r>
            <a:endParaRPr lang="zh-CN" altLang="en-US"/>
          </a:p>
        </p:txBody>
      </p:sp>
      <p:sp>
        <p:nvSpPr>
          <p:cNvPr id="15" name="装饰  3"/>
          <p:cNvSpPr>
            <a:spLocks noGrp="1"/>
          </p:cNvSpPr>
          <p:nvPr>
            <p:ph type="body" idx="16404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7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5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对比行业竞品优劣势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6"/>
            <p:custDataLst>
              <p:tags r:id="rId17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对比行业竞品优劣势，明确平台差异化竞争方向，增强平台在市场中的竞争力。</a:t>
            </a:r>
            <a:endParaRPr lang="zh-CN" altLang="en-US"/>
          </a:p>
        </p:txBody>
      </p:sp>
      <p:sp>
        <p:nvSpPr>
          <p:cNvPr id="19" name="装饰  7"/>
          <p:cNvSpPr>
            <a:spLocks noGrp="1"/>
          </p:cNvSpPr>
          <p:nvPr>
            <p:ph type="body" idx="16405"/>
            <p:custDataLst>
              <p:tags r:id="rId1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400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8"/>
            <p:custDataLst>
              <p:tags r:id="rId2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输出可落地的优化建议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9"/>
            <p:custDataLst>
              <p:tags r:id="rId2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输出可落地的产品优化、运营策略及商业化升级建议，助力平台提升用户留存与商业价值。</a:t>
            </a:r>
            <a:endParaRPr lang="zh-CN" altLang="en-US"/>
          </a:p>
        </p:txBody>
      </p:sp>
    </p:spTree>
    <p:custDataLst>
      <p:tags r:id="rId2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调研方案设计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调研对象界定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d92e708e-d6ce-11f0-ad1e-b61ab1f2b7a0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5882" b="5882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分层抽样原则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本次调研采用分层抽样原则，确保样本覆盖平台核心用户群体及行业潜在用户，分为平台存量用户和行业潜在用户两大类。</a:t>
            </a:r>
            <a:endParaRPr lang="zh-CN" altLang="en-US" sz="1100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d92e72dd-d6ce-11f0-ad1e-b61ab1f2b7a0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5882" b="5882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平台存量用户细分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包括免费版个人用户（注册时长≥1个月，月均使用频次≥5次，未开通付费会员，样本占比30%）、免费版企业用户（管理员，企业规模＜50人，使用基础协作功能，未采购企业版，样本占比20%）、付费版企业用户（管理员/普通员工，已开通企业版/高级会员，使用时长≥3个月，覆盖10人以上团队，样本占比25%）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d92e7099-d6ce-11f0-ad1e-b61ab1f2b7a0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8787" t="5956" r="8787" b="7831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行业潜在用户细分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涵盖未使用本平台的中小企业办公负责人（所在企业有办公协作工具采购计划，了解同类竞品，样本占比15%）、行业专家/顾问（深耕企业服务领域5年以上，具备办公协作工具选型经验，样本占比10%）。</a:t>
            </a:r>
            <a:endParaRPr lang="zh-CN" altLang="en-US" sz="1100"/>
          </a:p>
        </p:txBody>
      </p:sp>
    </p:spTree>
    <p:custDataLst>
      <p:tags r:id="rId1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调研方法与实施流程</a:t>
            </a:r>
            <a:endParaRPr lang="zh-CN" altLang="en-US"/>
          </a:p>
        </p:txBody>
      </p:sp>
      <p:pic>
        <p:nvPicPr>
          <p:cNvPr id="3" name="图片占位符 2" descr="da65153a-d6ce-11f0-ad1e-b61ab1f2b7a0"/>
          <p:cNvPicPr>
            <a:picLocks noChangeAspect="1"/>
          </p:cNvPicPr>
          <p:nvPr>
            <p:ph type="pic" idx="16392"/>
            <p:custDataLst>
              <p:tags r:id="rId2"/>
            </p:custDataLst>
          </p:nvPr>
        </p:nvPicPr>
        <p:blipFill>
          <a:blip r:embed="rId3"/>
          <a:srcRect l="8303" t="14583" r="18051" b="417"/>
          <a:stretch>
            <a:fillRect/>
          </a:stretch>
        </p:blipFill>
        <p:spPr>
          <a:xfrm>
            <a:off x="14732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 sz="1700"/>
              <a:t>定量调研：线上问卷调研</a:t>
            </a:r>
            <a:endParaRPr lang="zh-CN" altLang="en-US" sz="1700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/>
              <a:t>问卷设计包含用户基础信息、使用习惯、功能满意度、付费意愿、竞品认知5大模块共38题；累计发放问卷8000份，回收有效问卷7216份，有效回收率90.2%；发放渠道为平台内弹窗、企业管理员社群、行业垂直媒体、合作企业定向推送。</a:t>
            </a:r>
            <a:endParaRPr lang="zh-CN" altLang="en-US"/>
          </a:p>
        </p:txBody>
      </p:sp>
      <p:pic>
        <p:nvPicPr>
          <p:cNvPr id="6" name="图片占位符 5" descr="da6515ee-d6ce-11f0-ad1e-b61ab1f2b7a0"/>
          <p:cNvPicPr>
            <a:picLocks noChangeAspect="1"/>
          </p:cNvPicPr>
          <p:nvPr>
            <p:ph type="pic" idx="16393"/>
            <p:custDataLst>
              <p:tags r:id="rId6"/>
            </p:custDataLst>
          </p:nvPr>
        </p:nvPicPr>
        <p:blipFill>
          <a:blip r:embed="rId7"/>
          <a:srcRect l="16667" r="16667"/>
          <a:stretch>
            <a:fillRect/>
          </a:stretch>
        </p:blipFill>
        <p:spPr>
          <a:xfrm>
            <a:off x="53340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定性调研：深度访谈与焦点小组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深度访谈选取60名典型用户开展1v1半结构化访谈，单场40-60分钟；焦点小组组织3场专题研讨，分别针对“中小企业协作需求”“大型企业权限管理”“移动端办公场景”收集群体共性诉求。</a:t>
            </a:r>
            <a:endParaRPr lang="zh-CN" altLang="en-US"/>
          </a:p>
        </p:txBody>
      </p:sp>
      <p:pic>
        <p:nvPicPr>
          <p:cNvPr id="9" name="图片占位符 8" descr="da65169a-d6ce-11f0-ad1e-b61ab1f2b7a0"/>
          <p:cNvPicPr>
            <a:picLocks noChangeAspect="1"/>
          </p:cNvPicPr>
          <p:nvPr>
            <p:ph type="pic" idx="16394"/>
            <p:custDataLst>
              <p:tags r:id="rId10"/>
            </p:custDataLst>
          </p:nvPr>
        </p:nvPicPr>
        <p:blipFill>
          <a:blip r:embed="rId11"/>
          <a:srcRect l="16667" r="16667"/>
          <a:stretch>
            <a:fillRect/>
          </a:stretch>
        </p:blipFill>
        <p:spPr>
          <a:xfrm>
            <a:off x="91948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行为数据采集：后台数据埋点分析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采集用户近3个月的功能使用频次、页面停留时长等26项行为指标，样本覆盖200万平台活跃用户；使用GrowingIO、神策分析等工具完成数据建模与归因分析，定位用户流失核心节点。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0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0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10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05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0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0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c5177ea15a8cfda67b76b9827e08b4c1150fa3c"/>
  <p:tag name="KSO_WM_NEWLAYOUT_GROUP_ID" val="layout_49"/>
  <p:tag name="KSO_WM_NEWLAYOUT_ID" val="slide_b605934d57c59dee"/>
</p:tagLst>
</file>

<file path=ppt/tags/tag11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2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2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2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3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6c5e2476ff7873bb1469ecf9f058800ed062baa"/>
  <p:tag name="KSO_WM_NEWLAYOUT_GROUP_ID" val="layout_10004"/>
  <p:tag name="KSO_WM_NEWLAYOUT_ID" val="slide_5590a1d109e7c98d"/>
</p:tagLst>
</file>

<file path=ppt/tags/tag13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4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4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1938826d125340e87e8c02f0ffba4845901cef"/>
  <p:tag name="KSO_WM_NEWLAYOUT_GROUP_ID" val="layout_51"/>
  <p:tag name="KSO_WM_NEWLAYOUT_ID" val="slide_090884a5b4d69dad"/>
</p:tagLst>
</file>

<file path=ppt/tags/tag1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5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5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6c4051625d673b178e02e7a0b6b666065934811"/>
  <p:tag name="KSO_WM_NEWLAYOUT_GROUP_ID" val="layout_10009"/>
  <p:tag name="KSO_WM_NEWLAYOUT_ID" val="slide_97a51ff2b1722ceb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6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6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bfab73fa4de73663134c2ef4e549c97fd01ceaf"/>
  <p:tag name="KSO_WM_NEWLAYOUT_GROUP_ID" val="layout_59"/>
  <p:tag name="KSO_WM_NEWLAYOUT_ID" val="slide_f20331ec81d0449c"/>
</p:tagLst>
</file>

<file path=ppt/tags/tag1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7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7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1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8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18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8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8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1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5150b781e37e773ba913e6a58b4274b38fa5d3b"/>
  <p:tag name="KSO_WM_NEWLAYOUT_GROUP_ID" val="layout_27"/>
  <p:tag name="KSO_WM_NEWLAYOUT_ID" val="slide_bbec08b93f7bcfad"/>
</p:tagLst>
</file>

<file path=ppt/tags/tag18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9ab32b700ff32f21a46df1e32023e954263b27a"/>
  <p:tag name="KSO_WM_NEWLAYOUT_GROUP_ID" val="layout_38"/>
  <p:tag name="KSO_WM_NEWLAYOUT_ID" val="slide_602d535931c36a5c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0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0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ce6bf4743c8847482d530873a01bfcaa4d5d16c"/>
  <p:tag name="KSO_WM_NEWLAYOUT_GROUP_ID" val="layout_35"/>
  <p:tag name="KSO_WM_NEWLAYOUT_ID" val="slide_3a8d68c4cb9e2e1d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c6069fd2b22571120467cbee30dabe442909e3d"/>
  <p:tag name="KSO_WM_NEWLAYOUT_GROUP_ID" val="layout_10007"/>
  <p:tag name="KSO_WM_NEWLAYOUT_ID" val="slide_a6198808599c094b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2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2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0c277116cbb17292d7dbdef184352338931683c"/>
  <p:tag name="KSO_WM_NEWLAYOUT_GROUP_ID" val="layout_42"/>
  <p:tag name="KSO_WM_NEWLAYOUT_ID" val="slide_a584adb009ce018d"/>
</p:tagLst>
</file>

<file path=ppt/tags/tag2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2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4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24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4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4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c8bc626a3530b403317ed867cbf28c52f693451"/>
  <p:tag name="KSO_WM_NEWLAYOUT_GROUP_ID" val="layout_10012"/>
  <p:tag name="KSO_WM_NEWLAYOUT_ID" val="slide_ed19c0db6ed585c4"/>
</p:tagLst>
</file>

<file path=ppt/tags/tag2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5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5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bca7f4043760cb96560900c4fefb34f9db42183"/>
  <p:tag name="KSO_WM_NEWLAYOUT_GROUP_ID" val="layout_10003"/>
  <p:tag name="KSO_WM_NEWLAYOUT_ID" val="slide_a1e31e139923f8f0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ae8265b894c3c5de5888c5a49e9a61940e52d71"/>
  <p:tag name="KSO_WM_NEWLAYOUT_GROUP_ID" val="layout_30"/>
  <p:tag name="KSO_WM_NEWLAYOUT_ID" val="slide_97e71a9c1fd50a82"/>
</p:tagLst>
</file>

<file path=ppt/tags/tag2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7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8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8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ca944b67ec3182fe4b745d7821b9ae3097b6309"/>
  <p:tag name="KSO_WM_NEWLAYOUT_GROUP_ID" val="layout_3"/>
  <p:tag name="KSO_WM_NEWLAYOUT_ID" val="slide_0576b72b971413eb"/>
</p:tagLst>
</file>

<file path=ppt/tags/tag286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87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9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91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95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29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0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458c249b04963522507e11fdf527f111ab3881"/>
  <p:tag name="KSO_WM_NEWLAYOUT_GROUP_ID" val="layout_53"/>
  <p:tag name="KSO_WM_NEWLAYOUT_ID" val="slide_a51f9d830a889bd4"/>
</p:tagLst>
</file>

<file path=ppt/tags/tag30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efd51911f17449e16ae38d49c95762a3997cb08"/>
  <p:tag name="KSO_WM_NEWLAYOUT_GROUP_ID" val="layout_34"/>
  <p:tag name="KSO_WM_NEWLAYOUT_ID" val="slide_0fcf97e704f98e41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2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2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2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ca0ff83aafaaad87c6e1ffe3439a5bae74615bc"/>
  <p:tag name="KSO_WM_NEWLAYOUT_GROUP_ID" val="layout_2"/>
  <p:tag name="KSO_WM_NEWLAYOUT_ID" val="slide_dbd12360534da726"/>
</p:tagLst>
</file>

<file path=ppt/tags/tag33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3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4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4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4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32b0279fad177dc9b49f89508f4ce4df9c46425"/>
  <p:tag name="KSO_WM_NEWLAYOUT_GROUP_ID" val="layout_27"/>
  <p:tag name="KSO_WM_NEWLAYOUT_ID" val="slide_77461ed9bbc0f139"/>
</p:tagLst>
</file>

<file path=ppt/tags/tag34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c9a73fe722a139b9dadf33e8817cafdd4d8998b"/>
  <p:tag name="KSO_WM_NEWLAYOUT_GROUP_ID" val="layout_31"/>
  <p:tag name="KSO_WM_NEWLAYOUT_ID" val="slide_5de812628256de36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5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5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5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3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6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3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36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596d25dd5d0026191a0211c4f470da1c7d733b"/>
  <p:tag name="KSO_WM_NEWLAYOUT_GROUP_ID" val="layout_35"/>
  <p:tag name="KSO_WM_NEWLAYOUT_ID" val="slide_eebcb85bcbb747d8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38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8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8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3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37027e4043ba5831259821183c9133be8cef2ba"/>
  <p:tag name="KSO_WM_NEWLAYOUT_GROUP_ID" val="layout_6"/>
  <p:tag name="KSO_WM_NEWLAYOUT_ID" val="slide_82e1f1fbf520933b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9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9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9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9b682ae6147309372d8bc0a83990ae960490815"/>
  <p:tag name="KSO_WM_NEWLAYOUT_GROUP_ID" val="layout_10013"/>
  <p:tag name="KSO_WM_NEWLAYOUT_ID" val="slide_2e36bcf56cae8a28"/>
</p:tagLst>
</file>

<file path=ppt/tags/tag4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40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40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0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0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317f32e4a46c4c9ee7924aa9c369a871b466366"/>
  <p:tag name="KSO_WM_NEWLAYOUT_GROUP_ID" val="layout_1-5"/>
  <p:tag name="KSO_WM_NEWLAYOUT_ID" val="slide_ba60fb0293b23fda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0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1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1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1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4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42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</p:tagLst>
</file>

<file path=ppt/tags/tag42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86160"/>
  <p:tag name="KSO_WM_TEMPLATE_CATEGORY" val="custom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86160"/>
  <p:tag name="KSO_WM_TEMPLATE_CATEGORY" val="custom"/>
</p:tagLst>
</file>

<file path=ppt/tags/tag42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2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3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CATEGORY" val="custom"/>
  <p:tag name="KSO_WM_TEMPLATE_USER_THEME" val="1"/>
  <p:tag name="KSO_WM_TEMPLATE_INDEX" val="40486160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6160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6160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6160"/>
</p:tagLst>
</file>

<file path=ppt/tags/tag435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36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3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3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3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40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41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42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43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44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4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4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4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48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4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5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5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52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5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56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5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5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6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6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63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64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6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2"/>
  <p:tag name="KSO_WM_UNIT_ID" val="_9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6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9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6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LAYOUTZORDER" val="12"/>
  <p:tag name="KSO_WM_UNIT_ID" val="_9*i*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6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13"/>
  <p:tag name="KSO_WM_UNIT_ID" val="_9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6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14"/>
  <p:tag name="KSO_WM_UNIT_ID" val="_9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7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71.xml><?xml version="1.0" encoding="utf-8"?>
<p:tagLst xmlns:p="http://schemas.openxmlformats.org/presentationml/2006/main">
  <p:tag name="$PH_EXT" val="2"/>
  <p:tag name="KSO_WM_BEAUTIFY_FLAG" val="#wm#"/>
  <p:tag name="KSO_WM_FIGMA_FLAG" val="#fgm#"/>
  <p:tag name="KSO_WM_UNIT_INDEX" val="2"/>
  <p:tag name="KSO_WM_UNIT_TYPE" val="i"/>
  <p:tag name="KSO_WM_UNIT_ID" val="_9*i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7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7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38ec09b96acbde39f513a30f99598add919baba"/>
  <p:tag name="KSO_WM_NEWLAYOUT_ID" val="379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7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7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0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7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7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7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5"/>
  <p:tag name="KSO_WM_UNIT_ID" val="_10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7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ff9a8eb71063ee409b3835316acb84797480ee8"/>
  <p:tag name="KSO_WM_NEWLAYOUT_ID" val="389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48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8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2"/>
  <p:tag name="KSO_WM_UNIT_ID" val="_11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8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8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13"/>
  <p:tag name="KSO_WM_UNIT_ID" val="_1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8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LAYOUTZORDER" val="12"/>
  <p:tag name="KSO_WM_UNIT_ID" val="_11*i*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8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14"/>
  <p:tag name="KSO_WM_UNIT_ID" val="_1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48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87.xml><?xml version="1.0" encoding="utf-8"?>
<p:tagLst xmlns:p="http://schemas.openxmlformats.org/presentationml/2006/main">
  <p:tag name="$PH_EXT" val="2"/>
  <p:tag name="KSO_WM_BEAUTIFY_FLAG" val="#wm#"/>
  <p:tag name="KSO_WM_FIGMA_FLAG" val="#fgm#"/>
  <p:tag name="KSO_WM_UNIT_INDEX" val="2"/>
  <p:tag name="KSO_WM_UNIT_TYPE" val="i"/>
  <p:tag name="KSO_WM_UNIT_ID" val="_11*i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8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8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575c0aa924b4f1d13adf366d77613d78999bafb"/>
  <p:tag name="KSO_WM_NEWLAYOUT_ID" val="391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49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4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ef2140ac552d77d604ef07448cd246fa2cb7f7aa"/>
  <p:tag name="KSO_WM_NEWLAYOUT_ID" val="1"/>
</p:tagLst>
</file>

<file path=ppt/tags/tag4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9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9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5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50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50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5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50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LAYOUTZORDER" val="12"/>
  <p:tag name="KSO_WM_UNIT_ID" val="_9*i*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50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13"/>
  <p:tag name="KSO_WM_UNIT_ID" val="_9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50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51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51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512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513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6160"/>
</p:tagLst>
</file>

<file path=ppt/tags/tag514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ee738a11db4bb866"/>
  <p:tag name="KSO_WM_TEMPLATE_THUMBS_INDEX" val="1、9"/>
  <p:tag name="KSO_WM_TEMPLATE_INDEX" val="40486160"/>
  <p:tag name="KSO_WM_TEMPLATE_CATEGORY" val="custom"/>
  <p:tag name="KSO_WM_TEMPLATE_MASTER_TYPE" val="0"/>
  <p:tag name="KSO_WM_TAG_VERSION" val="3.0"/>
</p:tagLst>
</file>

<file path=ppt/tags/tag515.xml><?xml version="1.0" encoding="utf-8"?>
<p:tagLst xmlns:p="http://schemas.openxmlformats.org/presentationml/2006/main">
  <p:tag name="KSO_WM_AITEMPLATE_STYLE_ID" val="69796634675"/>
</p:tagLst>
</file>

<file path=ppt/tags/tag516.xml><?xml version="1.0" encoding="utf-8"?>
<p:tagLst xmlns:p="http://schemas.openxmlformats.org/presentationml/2006/main">
  <p:tag name="$PH_EXT" val="2"/>
  <p:tag name="KSO_WM_BEAUTIFY_FLAG" val="#wm#"/>
  <p:tag name="KSO_WM_FIGMA_FLAG" val="#fgm#"/>
  <p:tag name="KSO_WM_UNIT_INDEX" val="2"/>
  <p:tag name="KSO_WM_UNIT_TYPE" val="i"/>
  <p:tag name="KSO_WM_UNIT_ID" val="_9*i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17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18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38ec09b96acbde39f513a30f99598add919baba"/>
  <p:tag name="KSO_WM_NEWLAYOUT_ID" val="379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1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20.xml><?xml version="1.0" encoding="utf-8"?>
<p:tagLst xmlns:p="http://schemas.openxmlformats.org/presentationml/2006/main">
  <p:tag name="KSO_WM_SLIDE_CONTENT_ORIENTATION" val="left"/>
  <p:tag name="KSO_WM_SLIDE_HAS_MASK" val="1"/>
  <p:tag name="KSO_WM_SLIDE_ITEM_CNT" val="0"/>
  <p:tag name="KSO_WM_SLIDE_TYPE" val="title"/>
  <p:tag name="KSO_WM_TEMPLATE_SUBCATEGORY" val="29"/>
  <p:tag name="KSO_WM_BEAUTIFY_FLAG" val="#wm#"/>
  <p:tag name="KSO_WM_TEMPLATE_SLIDE_ID" val="slide_ee738a11db4bb866"/>
  <p:tag name="KSO_WM_TEMPLATE_THUMBS_INDEX" val="1、9"/>
  <p:tag name="KSO_WM_TEMPLATE_INDEX" val="40486160"/>
  <p:tag name="KSO_WM_TEMPLATE_CATEGORY" val="custom"/>
  <p:tag name="KSO_WM_SLIDE_INDEX" val="1"/>
  <p:tag name="KSO_WM_SLIDE_ID" val="custom40486160_1"/>
  <p:tag name="KSO_WM_TEMPLATE_MASTER_TYPE" val="0"/>
  <p:tag name="KSO_WM_SLIDE_LAYOUT" val="a_f_i"/>
  <p:tag name="KSO_WM_SLIDE_LAYOUT_CNT" val="1_2_1"/>
  <p:tag name="KSO_WM_TAG_VERSION" val="3.0"/>
</p:tagLst>
</file>

<file path=ppt/tags/tag5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5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317f32e4a46c4c9ee7924aa9c369a871b466366"/>
  <p:tag name="KSO_WM_NEWLAYOUT_GROUP_ID" val="layout_1-5"/>
  <p:tag name="KSO_WM_NEWLAYOUT_ID" val="slide_ba60fb0293b23fda"/>
</p:tagLst>
</file>

<file path=ppt/tags/tag5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52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5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5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52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5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5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3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5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5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53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5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5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53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538.xml><?xml version="1.0" encoding="utf-8"?>
<p:tagLst xmlns:p="http://schemas.openxmlformats.org/presentationml/2006/main">
  <p:tag name="KSO_WM_SLIDE_CONTENT_ORIENTATION" val=""/>
  <p:tag name="KSO_WM_SLIDE_HAS_MASK" val="0"/>
  <p:tag name="KSO_WM_SLIDE_ITEM_CNT" val="6"/>
  <p:tag name="KSO_WM_SLIDE_TYPE" val="contents"/>
  <p:tag name="KSO_WM_TEMPLATE_SUBCATEGORY" val="29"/>
  <p:tag name="KSO_WM_BEAUTIFY_FLAG" val="#wm#"/>
  <p:tag name="KSO_WM_TEMPLATE_FIGMA_ID" val="69796634675"/>
  <p:tag name="KSO_WM_TEMPLATE_SLIDE_ID" val="slide_ba60fb0293b23fda"/>
</p:tagLst>
</file>

<file path=ppt/tags/tag53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ff9a8eb71063ee409b3835316acb84797480ee8"/>
  <p:tag name="KSO_WM_NEWLAYOUT_ID" val="38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4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41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6160"/>
  <p:tag name="KSO_WM_TEMPLATE_CATEGORY" val="custom"/>
  <p:tag name="KSO_WM_SLIDE_INDEX" val="3"/>
  <p:tag name="KSO_WM_SLIDE_ID" val="custom40486160_7"/>
  <p:tag name="KSO_WM_TEMPLATE_MASTER_TYPE" val="0"/>
  <p:tag name="KSO_WM_SLIDE_LAYOUT" val="a_e"/>
  <p:tag name="KSO_WM_SLIDE_LAYOUT_CNT" val="1_1"/>
  <p:tag name="KSO_WM_TAG_VERSION" val="3.0"/>
</p:tagLst>
</file>

<file path=ppt/tags/tag5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37027e4043ba5831259821183c9133be8cef2ba"/>
  <p:tag name="KSO_WM_NEWLAYOUT_GROUP_ID" val="layout_6"/>
  <p:tag name="KSO_WM_NEWLAYOUT_ID" val="slide_82e1f1fbf520933b"/>
  <p:tag name="KSO_WM_UNIT_PRESET_TEXT" val="单击此处添加标题"/>
</p:tagLst>
</file>

<file path=ppt/tags/tag5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513828543&quot;,&quot;product_name&quot;:&quot;wps-wpp-pc&quot;,&quot;intention_code&quot;:&quot;wps_wpp_generate_doc_pay&quot;}*auto_gallery_ai_v2.2.0_ONLINE*1765484432175_6042ad_2355ff3a94b2-slide-3"/>
</p:tagLst>
</file>

<file path=ppt/tags/tag54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4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34e01353a7dae62675ec58873716070fb3e038b"/>
  <p:tag name="KSO_WM_NEWLAYOUT_GROUP_ID" val="layout_26"/>
  <p:tag name="KSO_WM_NEWLAYOUT_ID" val="slide_4e8a2b389c8bbf30"/>
</p:tagLst>
</file>

<file path=ppt/tags/tag55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5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5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5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56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4675"/>
  <p:tag name="KSO_WM_TEMPLATE_SLIDE_ID" val="slide_82e1f1fbf520933b"/>
</p:tagLst>
</file>

<file path=ppt/tags/tag5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596d25dd5d0026191a0211c4f470da1c7d733b"/>
  <p:tag name="KSO_WM_NEWLAYOUT_GROUP_ID" val="layout_35"/>
  <p:tag name="KSO_WM_NEWLAYOUT_ID" val="slide_eebcb85bcbb747d8"/>
  <p:tag name="KSO_WM_UNIT_PRESET_TEXT" val="单击此处添加标题"/>
</p:tagLst>
</file>

<file path=ppt/tags/tag5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5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5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5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5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5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  <p:tag name="KSO_WM_UNIT_PRESET_TEXT" val="05"/>
</p:tagLst>
</file>

<file path=ppt/tags/tag5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5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573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34675"/>
  <p:tag name="KSO_WM_TEMPLATE_SLIDE_ID" val="slide_eebcb85bcbb747d8"/>
</p:tagLst>
</file>

<file path=ppt/tags/tag5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32b0279fad177dc9b49f89508f4ce4df9c46425"/>
  <p:tag name="KSO_WM_NEWLAYOUT_GROUP_ID" val="layout_27"/>
  <p:tag name="KSO_WM_NEWLAYOUT_ID" val="slide_77461ed9bbc0f139"/>
  <p:tag name="KSO_WM_UNIT_PRESET_TEXT" val="单击此处添加标题"/>
</p:tagLst>
</file>

<file path=ppt/tags/tag57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5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7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8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5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5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8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5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5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9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  <p:tag name="KSO_WM_UNIT_PRESET_TEXT" val=" "/>
</p:tagLst>
</file>

<file path=ppt/tags/tag5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  <p:tag name="KSO_WM_UNIT_PRESET_TEXT" val="05"/>
</p:tagLst>
</file>

<file path=ppt/tags/tag5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5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595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34675"/>
  <p:tag name="KSO_WM_TEMPLATE_SLIDE_ID" val="slide_77461ed9bbc0f139"/>
</p:tagLst>
</file>

<file path=ppt/tags/tag59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ff9a8eb71063ee409b3835316acb84797480ee8"/>
  <p:tag name="KSO_WM_NEWLAYOUT_ID" val="38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9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598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6160"/>
  <p:tag name="KSO_WM_TEMPLATE_CATEGORY" val="custom"/>
  <p:tag name="KSO_WM_SLIDE_INDEX" val="3"/>
  <p:tag name="KSO_WM_SLIDE_ID" val="custom40486160_7"/>
  <p:tag name="KSO_WM_TEMPLATE_MASTER_TYPE" val="0"/>
  <p:tag name="KSO_WM_SLIDE_LAYOUT" val="a_e"/>
  <p:tag name="KSO_WM_SLIDE_LAYOUT_CNT" val="1_1"/>
  <p:tag name="KSO_WM_TAG_VERSION" val="3.0"/>
</p:tagLst>
</file>

<file path=ppt/tags/tag5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ca0ff83aafaaad87c6e1ffe3439a5bae74615bc"/>
  <p:tag name="KSO_WM_NEWLAYOUT_GROUP_ID" val="layout_2"/>
  <p:tag name="KSO_WM_NEWLAYOUT_ID" val="slide_dbd12360534da726"/>
  <p:tag name="KSO_WM_UNIT_PRESET_TEXT" val="单击此处添加标题"/>
</p:tagLst>
</file>

<file path=ppt/tags/tag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6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07801557&quot;,&quot;product_name&quot;:&quot;wps-wpp-pc&quot;,&quot;intention_code&quot;:&quot;wps_wpp_generate_doc_pay&quot;}*auto_gallery_ai_v2.2.0_ONLINE*1765484432175_6042ad_2355ff3a94b2-slide-7"/>
</p:tagLst>
</file>

<file path=ppt/tags/tag6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0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227600109&quot;,&quot;product_name&quot;:&quot;wps-wpp-pc&quot;,&quot;intention_code&quot;:&quot;wps_wpp_generate_doc_pay&quot;}*auto_gallery_ai_v2.2.0_ONLINE*1765484432175_6042ad_2355ff3a94b2-slide-7"/>
</p:tagLst>
</file>

<file path=ppt/tags/tag6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0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6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398685343&quot;,&quot;product_name&quot;:&quot;wps-wpp-pc&quot;,&quot;intention_code&quot;:&quot;wps_wpp_generate_doc_pay&quot;}*auto_gallery_ai_v2.2.0_ONLINE*1765484432175_6042ad_2355ff3a94b2-slide-7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6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1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dbd12360534da726"/>
</p:tagLst>
</file>

<file path=ppt/tags/tag6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efd51911f17449e16ae38d49c95762a3997cb08"/>
  <p:tag name="KSO_WM_NEWLAYOUT_GROUP_ID" val="layout_34"/>
  <p:tag name="KSO_WM_NEWLAYOUT_ID" val="slide_0fcf97e704f98e41"/>
  <p:tag name="KSO_WM_UNIT_PRESET_TEXT" val="单击此处添加标题"/>
</p:tagLst>
</file>

<file path=ppt/tags/tag6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67733492&quot;,&quot;product_name&quot;:&quot;wps-wpp-pc&quot;,&quot;intention_code&quot;:&quot;wps_wpp_generate_doc_pay&quot;}*auto_gallery_ai_v2.2.0_ONLINE*1765484432175_6042ad_2355ff3a94b2-slide-8"/>
</p:tagLst>
</file>

<file path=ppt/tags/tag6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73146324&quot;,&quot;product_name&quot;:&quot;wps-wpp-pc&quot;,&quot;intention_code&quot;:&quot;wps_wpp_generate_doc_pay&quot;}*auto_gallery_ai_v2.2.0_ONLINE*1765484432175_6042ad_2355ff3a94b2-slide-8"/>
</p:tagLst>
</file>

<file path=ppt/tags/tag6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55044803&quot;,&quot;product_name&quot;:&quot;wps-wpp-pc&quot;,&quot;intention_code&quot;:&quot;wps_wpp_generate_doc_pay&quot;}*auto_gallery_ai_v2.2.0_ONLINE*1765484432175_6042ad_2355ff3a94b2-slide-8"/>
</p:tagLst>
</file>

<file path=ppt/tags/tag6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2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0fcf97e704f98e41"/>
</p:tagLst>
</file>

<file path=ppt/tags/tag6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458c249b04963522507e11fdf527f111ab3881"/>
  <p:tag name="KSO_WM_NEWLAYOUT_GROUP_ID" val="layout_53"/>
  <p:tag name="KSO_WM_NEWLAYOUT_ID" val="slide_a51f9d830a889bd4"/>
  <p:tag name="KSO_WM_UNIT_PRESET_TEXT" val="单击此处添加标题"/>
</p:tagLst>
</file>

<file path=ppt/tags/tag62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124753380&quot;,&quot;product_name&quot;:&quot;wps-wpp-pc&quot;,&quot;intention_code&quot;:&quot;wps_wpp_generate_doc_pay&quot;}*auto_gallery_ai_v2.2.0_ONLINE*1765484432175_6042ad_2355ff3a94b2-slide-9"/>
</p:tagLst>
</file>

<file path=ppt/tags/tag6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6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2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529581752&quot;,&quot;product_name&quot;:&quot;wps-wpp-pc&quot;,&quot;intention_code&quot;:&quot;wps_wpp_generate_doc_pay&quot;}*auto_gallery_ai_v2.2.0_ONLINE*1765484432175_6042ad_2355ff3a94b2-slide-9"/>
</p:tagLst>
</file>

<file path=ppt/tags/tag6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6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3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6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70906526&quot;,&quot;product_name&quot;:&quot;wps-wpp-pc&quot;,&quot;intention_code&quot;:&quot;wps_wpp_generate_doc_pay&quot;}*auto_gallery_ai_v2.2.0_ONLINE*1765484432175_6042ad_2355ff3a94b2-slide-9"/>
</p:tagLst>
</file>

<file path=ppt/tags/tag6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6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3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a51f9d830a889bd4"/>
</p:tagLst>
</file>

<file path=ppt/tags/tag63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ff9a8eb71063ee409b3835316acb84797480ee8"/>
  <p:tag name="KSO_WM_NEWLAYOUT_ID" val="38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63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6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640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6160"/>
  <p:tag name="KSO_WM_TEMPLATE_CATEGORY" val="custom"/>
  <p:tag name="KSO_WM_SLIDE_INDEX" val="3"/>
  <p:tag name="KSO_WM_SLIDE_ID" val="custom40486160_7"/>
  <p:tag name="KSO_WM_TEMPLATE_MASTER_TYPE" val="0"/>
  <p:tag name="KSO_WM_SLIDE_LAYOUT" val="a_e"/>
  <p:tag name="KSO_WM_SLIDE_LAYOUT_CNT" val="1_1"/>
  <p:tag name="KSO_WM_TAG_VERSION" val="3.0"/>
</p:tagLst>
</file>

<file path=ppt/tags/tag6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ca944b67ec3182fe4b745d7821b9ae3097b6309"/>
  <p:tag name="KSO_WM_NEWLAYOUT_GROUP_ID" val="layout_3"/>
  <p:tag name="KSO_WM_NEWLAYOUT_ID" val="slide_0576b72b971413eb"/>
  <p:tag name="KSO_WM_UNIT_PRESET_TEXT" val="单击此处添加标题"/>
</p:tagLst>
</file>

<file path=ppt/tags/tag64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43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6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46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47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6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65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51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6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5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0576b72b971413eb"/>
</p:tagLst>
</file>

<file path=ppt/tags/tag6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ae8265b894c3c5de5888c5a49e9a61940e52d71"/>
  <p:tag name="KSO_WM_NEWLAYOUT_GROUP_ID" val="layout_30"/>
  <p:tag name="KSO_WM_NEWLAYOUT_ID" val="slide_97e71a9c1fd50a82"/>
  <p:tag name="KSO_WM_UNIT_PRESET_TEXT" val="单击此处添加标题"/>
</p:tagLst>
</file>

<file path=ppt/tags/tag6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1167534b-2bcc-4b6a-99b7-f9501362a5a0.jpg?Expires=1797020440\u0026AWSAccessKeyId=AKLT9NSy7kh8TIS1UzNqLRY2\u0026Signature=mqIR4a7hkHTquWKqUQB5HMwjcaQ%3D&quot;,&quot;product_name&quot;:&quot;wps-wpp-pc&quot;,&quot;intention_code&quot;:&quot;wps_wpp_generate_doc_pay&quot;}*auto_qingqiu_ai_v2.2.0_ONLINE*1765484432175_6042ad_2355ff3a94b2-slide-12"/>
</p:tagLst>
</file>

<file path=ppt/tags/tag65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6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6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97e71a9c1fd50a82"/>
</p:tagLst>
</file>

<file path=ppt/tags/tag6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bca7f4043760cb96560900c4fefb34f9db42183"/>
  <p:tag name="KSO_WM_NEWLAYOUT_GROUP_ID" val="layout_10003"/>
  <p:tag name="KSO_WM_NEWLAYOUT_ID" val="slide_a1e31e139923f8f0"/>
  <p:tag name="KSO_WM_UNIT_PRESET_TEXT" val="单击此处添加标题"/>
</p:tagLst>
</file>

<file path=ppt/tags/tag6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6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7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6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7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a1e31e139923f8f0"/>
</p:tagLst>
</file>

<file path=ppt/tags/tag6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c8bc626a3530b403317ed867cbf28c52f693451"/>
  <p:tag name="KSO_WM_NEWLAYOUT_GROUP_ID" val="layout_10012"/>
  <p:tag name="KSO_WM_NEWLAYOUT_ID" val="slide_ed19c0db6ed585c4"/>
  <p:tag name="KSO_WM_UNIT_PRESET_TEXT" val="单击此处添加标题"/>
</p:tagLst>
</file>

<file path=ppt/tags/tag6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388924657&quot;,&quot;product_name&quot;:&quot;wps-wpp-pc&quot;,&quot;intention_code&quot;:&quot;wps_wpp_generate_doc_pay&quot;}*auto_gallery_ai_v2.2.0_ONLINE*1765484432175_6042ad_2355ff3a94b2-slide-14"/>
</p:tagLst>
</file>

<file path=ppt/tags/tag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6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8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ed19c0db6ed585c4"/>
</p:tagLst>
</file>

<file path=ppt/tags/tag6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0c277116cbb17292d7dbdef184352338931683c"/>
  <p:tag name="KSO_WM_NEWLAYOUT_GROUP_ID" val="layout_42"/>
  <p:tag name="KSO_WM_NEWLAYOUT_ID" val="slide_a584adb009ce018d"/>
  <p:tag name="KSO_WM_UNIT_PRESET_TEXT" val="单击此处添加标题"/>
</p:tagLst>
</file>

<file path=ppt/tags/tag6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9ca32526-e2dc-4a88-bb2f-6c63fba40e64.jpg?Expires=1797020438\u0026AWSAccessKeyId=AKLT9NSy7kh8TIS1UzNqLRY2\u0026Signature=9dQahpVO0JyeYJ6s1QNZxDFqchM%3D&quot;,&quot;product_name&quot;:&quot;wps-wpp-pc&quot;,&quot;intention_code&quot;:&quot;wps_wpp_generate_doc_pay&quot;}*auto_qingqiu_ai_v2.2.0_ONLINE*1765484432175_6042ad_2355ff3a94b2-slide-15"/>
</p:tagLst>
</file>

<file path=ppt/tags/tag68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6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9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9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6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7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70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  <p:tag name="KSO_WM_UNIT_PRESET_TEXT" val=" "/>
</p:tagLst>
</file>

<file path=ppt/tags/tag7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7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704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34675"/>
  <p:tag name="KSO_WM_TEMPLATE_SLIDE_ID" val="slide_a584adb009ce018d"/>
</p:tagLst>
</file>

<file path=ppt/tags/tag7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c6069fd2b22571120467cbee30dabe442909e3d"/>
  <p:tag name="KSO_WM_NEWLAYOUT_GROUP_ID" val="layout_10007"/>
  <p:tag name="KSO_WM_NEWLAYOUT_ID" val="slide_a6198808599c094b"/>
  <p:tag name="KSO_WM_UNIT_PRESET_TEXT" val="单击此处添加标题"/>
</p:tagLst>
</file>

<file path=ppt/tags/tag7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ef6565612f5abf251ee8846e00280709b9b9f06"/>
  <p:tag name="KSO_WM_NEWLAYOUT_GROUP_ID" val="layout_48"/>
  <p:tag name="KSO_WM_NEWLAYOUT_ID" val="slide_f40f4095b76ee3a8"/>
</p:tagLst>
</file>

<file path=ppt/tags/tag7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1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a6198808599c094b"/>
</p:tagLst>
</file>

<file path=ppt/tags/tag7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ce6bf4743c8847482d530873a01bfcaa4d5d16c"/>
  <p:tag name="KSO_WM_NEWLAYOUT_GROUP_ID" val="layout_35"/>
  <p:tag name="KSO_WM_NEWLAYOUT_ID" val="slide_3a8d68c4cb9e2e1d"/>
  <p:tag name="KSO_WM_UNIT_PRESET_TEXT" val="单击此处添加标题"/>
</p:tagLst>
</file>

<file path=ppt/tags/tag7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7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7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7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7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2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3a8d68c4cb9e2e1d"/>
</p:tagLst>
</file>

<file path=ppt/tags/tag7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5150b781e37e773ba913e6a58b4274b38fa5d3b"/>
  <p:tag name="KSO_WM_NEWLAYOUT_GROUP_ID" val="layout_27"/>
  <p:tag name="KSO_WM_NEWLAYOUT_ID" val="slide_bbec08b93f7bcfad"/>
  <p:tag name="KSO_WM_UNIT_PRESET_TEXT" val="单击此处添加标题"/>
</p:tagLst>
</file>

<file path=ppt/tags/tag72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7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7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2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7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7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3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7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7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3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bbec08b93f7bcfad"/>
</p:tagLst>
</file>

<file path=ppt/tags/tag73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ff9a8eb71063ee409b3835316acb84797480ee8"/>
  <p:tag name="KSO_WM_NEWLAYOUT_ID" val="38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73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40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6160"/>
  <p:tag name="KSO_WM_TEMPLATE_CATEGORY" val="custom"/>
  <p:tag name="KSO_WM_SLIDE_INDEX" val="3"/>
  <p:tag name="KSO_WM_SLIDE_ID" val="custom40486160_7"/>
  <p:tag name="KSO_WM_TEMPLATE_MASTER_TYPE" val="0"/>
  <p:tag name="KSO_WM_SLIDE_LAYOUT" val="a_e"/>
  <p:tag name="KSO_WM_SLIDE_LAYOUT_CNT" val="1_1"/>
  <p:tag name="KSO_WM_TAG_VERSION" val="3.0"/>
</p:tagLst>
</file>

<file path=ppt/tags/tag7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bfab73fa4de73663134c2ef4e549c97fd01ceaf"/>
  <p:tag name="KSO_WM_NEWLAYOUT_GROUP_ID" val="layout_59"/>
  <p:tag name="KSO_WM_NEWLAYOUT_ID" val="slide_f20331ec81d0449c"/>
  <p:tag name="KSO_WM_UNIT_PRESET_TEXT" val="单击此处添加标题"/>
</p:tagLst>
</file>

<file path=ppt/tags/tag7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fdf8e337-4950-400d-b1d9-7d8959c24b80.jpg?Expires=1797020438\u0026AWSAccessKeyId=AKLT9NSy7kh8TIS1UzNqLRY2\u0026Signature=vbkHze15VHraGKkL7vE1suU5Ofg%3D&quot;,&quot;product_name&quot;:&quot;wps-wpp-pc&quot;,&quot;intention_code&quot;:&quot;wps_wpp_generate_doc_pay&quot;}*auto_qingqiu_ai_v2.2.0_ONLINE*1765484432175_6042ad_2355ff3a94b2-slide-20"/>
</p:tagLst>
</file>

<file path=ppt/tags/tag74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7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7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4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7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7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4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7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5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7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7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75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  <p:tag name="KSO_WM_UNIT_PRESET_TEXT" val=" "/>
</p:tagLst>
</file>

<file path=ppt/tags/tag7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项标题"/>
</p:tagLst>
</file>

<file path=ppt/tags/tag7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758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34675"/>
  <p:tag name="KSO_WM_TEMPLATE_SLIDE_ID" val="slide_f20331ec81d0449c"/>
</p:tagLst>
</file>

<file path=ppt/tags/tag7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6c4051625d673b178e02e7a0b6b666065934811"/>
  <p:tag name="KSO_WM_NEWLAYOUT_GROUP_ID" val="layout_10009"/>
  <p:tag name="KSO_WM_NEWLAYOUT_ID" val="slide_97a51ff2b1722ceb"/>
  <p:tag name="KSO_WM_UNIT_PRESET_TEXT" val="单击此处添加标题"/>
</p:tagLst>
</file>

<file path=ppt/tags/tag7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7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61656654&quot;,&quot;product_name&quot;:&quot;wps-wpp-pc&quot;,&quot;intention_code&quot;:&quot;wps_wpp_generate_doc_pay&quot;}*auto_gallery_ai_v2.2.0_ONLINE*1765484432175_6042ad_2355ff3a94b2-slide-21"/>
</p:tagLst>
</file>

<file path=ppt/tags/tag7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64012925&quot;,&quot;product_name&quot;:&quot;wps-wpp-pc&quot;,&quot;intention_code&quot;:&quot;wps_wpp_generate_doc_pay&quot;}*auto_gallery_ai_v2.2.0_ONLINE*1765484432175_6042ad_2355ff3a94b2-slide-21"/>
</p:tagLst>
</file>

<file path=ppt/tags/tag7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80726687&quot;,&quot;product_name&quot;:&quot;wps-wpp-pc&quot;,&quot;intention_code&quot;:&quot;wps_wpp_generate_doc_pay&quot;}*auto_gallery_ai_v2.2.0_ONLINE*1765484432175_6042ad_2355ff3a94b2-slide-21"/>
</p:tagLst>
</file>

<file path=ppt/tags/tag7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6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97a51ff2b1722ceb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77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ff9a8eb71063ee409b3835316acb84797480ee8"/>
  <p:tag name="KSO_WM_NEWLAYOUT_ID" val="38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77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772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6160"/>
  <p:tag name="KSO_WM_TEMPLATE_CATEGORY" val="custom"/>
  <p:tag name="KSO_WM_SLIDE_INDEX" val="3"/>
  <p:tag name="KSO_WM_SLIDE_ID" val="custom40486160_7"/>
  <p:tag name="KSO_WM_TEMPLATE_MASTER_TYPE" val="0"/>
  <p:tag name="KSO_WM_SLIDE_LAYOUT" val="a_e"/>
  <p:tag name="KSO_WM_SLIDE_LAYOUT_CNT" val="1_1"/>
  <p:tag name="KSO_WM_TAG_VERSION" val="3.0"/>
</p:tagLst>
</file>

<file path=ppt/tags/tag7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1938826d125340e87e8c02f0ffba4845901cef"/>
  <p:tag name="KSO_WM_NEWLAYOUT_GROUP_ID" val="layout_51"/>
  <p:tag name="KSO_WM_NEWLAYOUT_ID" val="slide_090884a5b4d69dad"/>
  <p:tag name="KSO_WM_UNIT_PRESET_TEXT" val="单击此处添加标题"/>
</p:tagLst>
</file>

<file path=ppt/tags/tag7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5165a898-083b-490c-a479-b6bc1cc8c064.jpg?Expires=1797020438\u0026AWSAccessKeyId=AKLT9NSy7kh8TIS1UzNqLRY2\u0026Signature=kHIG7iIVXKJXqDlKpTuUwVhTPrs%3D&quot;,&quot;product_name&quot;:&quot;wps-wpp-pc&quot;,&quot;intention_code&quot;:&quot;wps_wpp_generate_doc_pay&quot;}*auto_qingqiu_ai_v2.2.0_ONLINE*1765484432175_6042ad_2355ff3a94b2-slide-23"/>
</p:tagLst>
</file>

<file path=ppt/tags/tag7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7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7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8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090884a5b4d69dad"/>
</p:tagLst>
</file>

<file path=ppt/tags/tag7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6c5e2476ff7873bb1469ecf9f058800ed062baa"/>
  <p:tag name="KSO_WM_NEWLAYOUT_GROUP_ID" val="layout_10004"/>
  <p:tag name="KSO_WM_NEWLAYOUT_ID" val="slide_5590a1d109e7c98d"/>
  <p:tag name="KSO_WM_UNIT_PRESET_TEXT" val="单击此处添加标题"/>
</p:tagLst>
</file>

<file path=ppt/tags/tag78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7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7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8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7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7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78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7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79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5590a1d109e7c98d"/>
</p:tagLst>
</file>

<file path=ppt/tags/tag7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c5177ea15a8cfda67b76b9827e08b4c1150fa3c"/>
  <p:tag name="KSO_WM_NEWLAYOUT_GROUP_ID" val="layout_49"/>
  <p:tag name="KSO_WM_NEWLAYOUT_ID" val="slide_b605934d57c59dee"/>
  <p:tag name="KSO_WM_UNIT_PRESET_TEXT" val="单击此处添加标题"/>
</p:tagLst>
</file>

<file path=ppt/tags/tag79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7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7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7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79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7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8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8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0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8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8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8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0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8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8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8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810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4675"/>
  <p:tag name="KSO_WM_TEMPLATE_SLIDE_ID" val="slide_b605934d57c59dee"/>
</p:tagLst>
</file>

<file path=ppt/tags/tag8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9f4da218706dba519dce7765df9ca2992893ad3"/>
  <p:tag name="KSO_WM_NEWLAYOUT_GROUP_ID" val="layout_32"/>
  <p:tag name="KSO_WM_NEWLAYOUT_ID" val="slide_f95b87826d1fb558"/>
  <p:tag name="KSO_WM_UNIT_PRESET_TEXT" val="单击此处添加标题"/>
</p:tagLst>
</file>

<file path=ppt/tags/tag81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81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</p:tagLst>
</file>

<file path=ppt/tags/tag81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8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8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1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818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</p:tagLst>
</file>

<file path=ppt/tags/tag819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8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2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823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</p:tagLst>
</file>

<file path=ppt/tags/tag824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8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8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2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82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</p:tagLst>
</file>

<file path=ppt/tags/tag829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8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8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832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4675"/>
  <p:tag name="KSO_WM_TEMPLATE_SLIDE_ID" val="slide_f95b87826d1fb558"/>
</p:tagLst>
</file>

<file path=ppt/tags/tag8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ef6565612f5abf251ee8846e00280709b9b9f06"/>
  <p:tag name="KSO_WM_NEWLAYOUT_GROUP_ID" val="layout_48"/>
  <p:tag name="KSO_WM_NEWLAYOUT_ID" val="slide_f40f4095b76ee3a8"/>
  <p:tag name="KSO_WM_UNIT_PRESET_TEXT" val="单击此处添加标题"/>
</p:tagLst>
</file>

<file path=ppt/tags/tag8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8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99446775&quot;,&quot;product_name&quot;:&quot;wps-wpp-pc&quot;,&quot;intention_code&quot;:&quot;wps_wpp_generate_doc_pay&quot;}*auto_gallery_ai_v2.2.0_ONLINE*1765484432175_6042ad_2355ff3a94b2-slide-27"/>
</p:tagLst>
</file>

<file path=ppt/tags/tag8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8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8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25957770&quot;,&quot;product_name&quot;:&quot;wps-wpp-pc&quot;,&quot;intention_code&quot;:&quot;wps_wpp_generate_doc_pay&quot;}*auto_gallery_ai_v2.2.0_ONLINE*1765484432175_6042ad_2355ff3a94b2-slide-27"/>
</p:tagLst>
</file>

<file path=ppt/tags/tag8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8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8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8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211378360709&quot;,&quot;product_name&quot;:&quot;wps-wpp-pc&quot;,&quot;intention_code&quot;:&quot;wps_wpp_generate_doc_pay&quot;}*auto_gallery_ai_v2.2.0_ONLINE*1765484432175_6042ad_2355ff3a94b2-slide-27"/>
</p:tagLst>
</file>

<file path=ppt/tags/tag8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8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4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f40f4095b76ee3a8"/>
</p:tagLst>
</file>

<file path=ppt/tags/tag8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34e01353a7dae62675ec58873716070fb3e038b"/>
  <p:tag name="KSO_WM_NEWLAYOUT_GROUP_ID" val="layout_26"/>
  <p:tag name="KSO_WM_NEWLAYOUT_ID" val="slide_4e8a2b389c8bbf30"/>
  <p:tag name="KSO_WM_UNIT_PRESET_TEXT" val="单击此处添加标题"/>
</p:tagLst>
</file>

<file path=ppt/tags/tag8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8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187742224&quot;,&quot;product_name&quot;:&quot;wps-wpp-pc&quot;,&quot;intention_code&quot;:&quot;wps_wpp_generate_doc_pay&quot;}*auto_gallery_ai_v2.2.0_ONLINE*1765484432175_6042ad_2355ff3a94b2-slide-28"/>
</p:tagLst>
</file>

<file path=ppt/tags/tag8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8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8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5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8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11518315&quot;,&quot;product_name&quot;:&quot;wps-wpp-pc&quot;,&quot;intention_code&quot;:&quot;wps_wpp_generate_doc_pay&quot;}*auto_gallery_ai_v2.2.0_ONLINE*1765484432175_6042ad_2355ff3a94b2-slide-28"/>
</p:tagLst>
</file>

<file path=ppt/tags/tag8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8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5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8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194897141&quot;,&quot;product_name&quot;:&quot;wps-wpp-pc&quot;,&quot;intention_code&quot;:&quot;wps_wpp_generate_doc_pay&quot;}*auto_gallery_ai_v2.2.0_ONLINE*1765484432175_6042ad_2355ff3a94b2-slide-28"/>
</p:tagLst>
</file>

<file path=ppt/tags/tag8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8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86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4e8a2b389c8bbf30"/>
</p:tagLst>
</file>

<file path=ppt/tags/tag8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c9a73fe722a139b9dadf33e8817cafdd4d8998b"/>
  <p:tag name="KSO_WM_NEWLAYOUT_GROUP_ID" val="layout_31"/>
  <p:tag name="KSO_WM_NEWLAYOUT_ID" val="slide_5de812628256de36"/>
  <p:tag name="KSO_WM_UNIT_PRESET_TEXT" val="单击此处添加标题"/>
</p:tagLst>
</file>

<file path=ppt/tags/tag86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8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ce343314-9166-469e-85f9-44bfb5721dda.jpg?Expires=1797020438\u0026AWSAccessKeyId=AKLT9NSy7kh8TIS1UzNqLRY2\u0026Signature=OFCDK7nBdFfY8T491opzlQL5cuw%3D&quot;,&quot;product_name&quot;:&quot;wps-wpp-pc&quot;,&quot;intention_code&quot;:&quot;wps_wpp_generate_doc_pay&quot;}*auto_qingqiu_ai_v2.2.0_ONLINE*1765484432175_6042ad_2355ff3a94b2-slide-29"/>
</p:tagLst>
</file>

<file path=ppt/tags/tag8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8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8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2/bf07c155-464e-4df9-8c9e-917b2be31fe7.jpg?Expires=1797020438\u0026AWSAccessKeyId=AKLT9NSy7kh8TIS1UzNqLRY2\u0026Signature=a%2FtyhMepUgqAegshhMcifUoydIE%3D&quot;,&quot;product_name&quot;:&quot;wps-wpp-pc&quot;,&quot;intention_code&quot;:&quot;wps_wpp_generate_doc_pay&quot;}*auto_qingqiu_ai_v2.2.0_ONLINE*1765484432175_6042ad_2355ff3a94b2-slide-29"/>
</p:tagLst>
</file>

<file path=ppt/tags/tag8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8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9f4da218706dba519dce7765df9ca2992893ad3"/>
  <p:tag name="KSO_WM_NEWLAYOUT_GROUP_ID" val="layout_32"/>
  <p:tag name="KSO_WM_NEWLAYOUT_ID" val="slide_f95b87826d1fb558"/>
</p:tagLst>
</file>

<file path=ppt/tags/tag87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8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512/f182d97a-4231-4e01-b28b-49f134e68cb1.jpg?Expires=1797020437\u0026AWSAccessKeyId=AKLT9NSy7kh8TIS1UzNqLRY2\u0026Signature=0IOlNiRrgOBm6LA6sGKQh4MUbfo%3D&quot;,&quot;product_name&quot;:&quot;wps-wpp-pc&quot;,&quot;intention_code&quot;:&quot;wps_wpp_generate_doc_pay&quot;}*auto_qingqiu_ai_v2.2.0_ONLINE*1765484432175_6042ad_2355ff3a94b2-slide-29"/>
</p:tagLst>
</file>

<file path=ppt/tags/tag8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8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7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8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http://zh-ai-group.ks3-cn-beijing-internal.ksyun.com/image_generate/image_process/production/v3/202512/15fe076a-4f3d-4d02-9812-1331e1a94496.jpg?Expires=1797020438\u0026AWSAccessKeyId=AKLT9NSy7kh8TIS1UzNqLRY2\u0026Signature=lACv4ZnRKHQ6mtlC0NqVFjAh400%3D&quot;,&quot;product_name&quot;:&quot;wps-wpp-pc&quot;,&quot;intention_code&quot;:&quot;wps_wpp_generate_doc_pay&quot;}*auto_qingqiu_ai_v2.2.0_ONLINE*1765484432175_6042ad_2355ff3a94b2-slide-29"/>
</p:tagLst>
</file>

<file path=ppt/tags/tag8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8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878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4675"/>
  <p:tag name="KSO_WM_TEMPLATE_SLIDE_ID" val="slide_5de812628256de36"/>
</p:tagLst>
</file>

<file path=ppt/tags/tag8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9ab32b700ff32f21a46df1e32023e954263b27a"/>
  <p:tag name="KSO_WM_NEWLAYOUT_GROUP_ID" val="layout_38"/>
  <p:tag name="KSO_WM_NEWLAYOUT_ID" val="slide_602d535931c36a5c"/>
  <p:tag name="KSO_WM_UNIT_PRESET_TEXT" val="单击此处添加标题"/>
</p:tagLst>
</file>

<file path=ppt/tags/tag8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88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8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09416155&quot;,&quot;product_name&quot;:&quot;wps-wpp-pc&quot;,&quot;intention_code&quot;:&quot;wps_wpp_generate_doc_pay&quot;}*auto_gallery_ai_v2.2.0_ONLINE*1765484432175_6042ad_2355ff3a94b2-slide-31"/>
</p:tagLst>
</file>

<file path=ppt/tags/tag8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8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8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168120105&quot;,&quot;product_name&quot;:&quot;wps-wpp-pc&quot;,&quot;intention_code&quot;:&quot;wps_wpp_generate_doc_pay&quot;}*auto_gallery_ai_v2.2.0_ONLINE*1765484432175_6042ad_2355ff3a94b2-slide-31"/>
</p:tagLst>
</file>

<file path=ppt/tags/tag8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8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8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8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336870809&quot;,&quot;product_name&quot;:&quot;wps-wpp-pc&quot;,&quot;intention_code&quot;:&quot;wps_wpp_generate_doc_pay&quot;}*auto_gallery_ai_v2.2.0_ONLINE*1765484432175_6042ad_2355ff3a94b2-slide-31"/>
</p:tagLst>
</file>

<file path=ppt/tags/tag8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8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89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4675"/>
  <p:tag name="KSO_WM_TEMPLATE_SLIDE_ID" val="slide_602d535931c36a5c"/>
</p:tagLst>
</file>

<file path=ppt/tags/tag8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9b682ae6147309372d8bc0a83990ae960490815"/>
  <p:tag name="KSO_WM_NEWLAYOUT_GROUP_ID" val="layout_10013"/>
  <p:tag name="KSO_WM_NEWLAYOUT_ID" val="slide_2e36bcf56cae8a28"/>
  <p:tag name="KSO_WM_UNIT_PRESET_TEXT" val="单击此处添加标题"/>
</p:tagLst>
</file>

<file path=ppt/tags/tag8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2f8c8885-e755-4d8a-b0e0-0559b5f65ddb.jpg?Expires=1797020439\u0026AWSAccessKeyId=AKLT9NSy7kh8TIS1UzNqLRY2\u0026Signature=odkA0QrBQjHv8HLh%2F8Pc%2FiaalFA%3D&quot;,&quot;product_name&quot;:&quot;wps-wpp-pc&quot;,&quot;intention_code&quot;:&quot;wps_wpp_generate_doc_pay&quot;}*auto_qingqiu_ai_v2.2.0_ONLINE*1765484432175_6042ad_2355ff3a94b2-slide-32"/>
</p:tagLst>
</file>

<file path=ppt/tags/tag8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8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8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8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8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0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9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9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9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9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项标题"/>
</p:tagLst>
</file>

<file path=ppt/tags/tag9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905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34675"/>
  <p:tag name="KSO_WM_TEMPLATE_SLIDE_ID" val="slide_2e36bcf56cae8a28"/>
</p:tagLst>
</file>

<file path=ppt/tags/tag906.xml><?xml version="1.0" encoding="utf-8"?>
<p:tagLst xmlns:p="http://schemas.openxmlformats.org/presentationml/2006/main">
  <p:tag name="$PH_EXT" val="2"/>
  <p:tag name="KSO_WM_BEAUTIFY_FLAG" val="#wm#"/>
  <p:tag name="KSO_WM_FIGMA_FLAG" val="#fgm#"/>
  <p:tag name="KSO_WM_UNIT_INDEX" val="2"/>
  <p:tag name="KSO_WM_UNIT_TYPE" val="i"/>
  <p:tag name="KSO_WM_UNIT_ID" val="_11*i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90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908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6575c0aa924b4f1d13adf366d77613d78999bafb"/>
  <p:tag name="KSO_WM_NEWLAYOUT_ID" val="391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6160"/>
  <p:tag name="KSO_WM_TEMPLATE_CATEGORY" val="custom"/>
</p:tagLst>
</file>

<file path=ppt/tags/tag909.xml><?xml version="1.0" encoding="utf-8"?>
<p:tagLst xmlns:p="http://schemas.openxmlformats.org/presentationml/2006/main">
  <p:tag name="KSO_WM_SLIDE_CONTENT_ORIENTATION" val="left"/>
  <p:tag name="KSO_WM_SLIDE_HAS_MASK" val="1"/>
  <p:tag name="KSO_WM_SLIDE_ITEM_CNT" val="0"/>
  <p:tag name="KSO_WM_SLIDE_TYPE" val="endPage"/>
  <p:tag name="KSO_WM_TEMPLATE_SUBCATEGORY" val="29"/>
  <p:tag name="KSO_WM_BEAUTIFY_FLAG" val="#wm#"/>
  <p:tag name="KSO_WM_TEMPLATE_SLIDE_ID" val="slide_5ec36f64ca385f24"/>
  <p:tag name="KSO_WM_TEMPLATE_INDEX" val="40486160"/>
  <p:tag name="KSO_WM_TEMPLATE_CATEGORY" val="custom"/>
  <p:tag name="KSO_WM_SLIDE_INDEX" val="5"/>
  <p:tag name="KSO_WM_SLIDE_ID" val="custom40486160_9"/>
  <p:tag name="KSO_WM_TEMPLATE_MASTER_TYPE" val="0"/>
  <p:tag name="KSO_WM_SLIDE_LAYOUT" val="a_b_i"/>
  <p:tag name="KSO_WM_SLIDE_LAYOUT_CNT" val="1_1_1"/>
  <p:tag name="KSO_WM_TAG_VERSION" val="3.0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94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9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99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商务风蓝色营销工作汇报模板">
  <a:themeElements>
    <a:clrScheme name="自定义 244">
      <a:dk1>
        <a:srgbClr val="000000"/>
      </a:dk1>
      <a:lt1>
        <a:srgbClr val="FFFFFF"/>
      </a:lt1>
      <a:dk2>
        <a:srgbClr val="1B1F22"/>
      </a:dk2>
      <a:lt2>
        <a:srgbClr val="FCFCFC"/>
      </a:lt2>
      <a:accent1>
        <a:srgbClr val="115CAA"/>
      </a:accent1>
      <a:accent2>
        <a:srgbClr val="239DD9"/>
      </a:accent2>
      <a:accent3>
        <a:srgbClr val="EB6206"/>
      </a:accent3>
      <a:accent4>
        <a:srgbClr val="FCCB02"/>
      </a:accent4>
      <a:accent5>
        <a:srgbClr val="4174F4"/>
      </a:accent5>
      <a:accent6>
        <a:srgbClr val="14B5C7"/>
      </a:accent6>
      <a:hlink>
        <a:srgbClr val="115CAA"/>
      </a:hlink>
      <a:folHlink>
        <a:srgbClr val="BFBFBF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7091</Words>
  <Application>WPS 演示</Application>
  <PresentationFormat>宽屏</PresentationFormat>
  <Paragraphs>640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1_商务风蓝色营销工作汇报模板</vt:lpstr>
      <vt:lpstr>××智能办公协作平台用户调研报告</vt:lpstr>
      <vt:lpstr>目录</vt:lpstr>
      <vt:lpstr>调研背景与核心目的</vt:lpstr>
      <vt:lpstr>行业趋势分析</vt:lpstr>
      <vt:lpstr>平台现状与痛点</vt:lpstr>
      <vt:lpstr>核心调研目的</vt:lpstr>
      <vt:lpstr>调研方案设计</vt:lpstr>
      <vt:lpstr>调研对象界定</vt:lpstr>
      <vt:lpstr>调研方法与实施流程</vt:lpstr>
      <vt:lpstr>数据处理与质量控制</vt:lpstr>
      <vt:lpstr>调研结果深度分析</vt:lpstr>
      <vt:lpstr>用户画像全景分析-人口属性</vt:lpstr>
      <vt:lpstr>用户画像全景分析-企业属性</vt:lpstr>
      <vt:lpstr>用户画像全景分析-使用习惯</vt:lpstr>
      <vt:lpstr>产品功能使用与痛点分析-核心功能</vt:lpstr>
      <vt:lpstr>产品功能使用与痛点分析-核心痛点TOP5</vt:lpstr>
      <vt:lpstr>用户满意度与NPS分析</vt:lpstr>
      <vt:lpstr>付费意愿与商业诉求分析</vt:lpstr>
      <vt:lpstr>竞品对比认知分析</vt:lpstr>
      <vt:lpstr>核心结论</vt:lpstr>
      <vt:lpstr>用户结构与功能短板结论</vt:lpstr>
      <vt:lpstr>满意度、商业潜力与竞争定位结论</vt:lpstr>
      <vt:lpstr>针对性优化建议</vt:lpstr>
      <vt:lpstr>提升功能联动性</vt:lpstr>
      <vt:lpstr>升级权限管理体系</vt:lpstr>
      <vt:lpstr>优化移动端体验</vt:lpstr>
      <vt:lpstr>降低数据看板使用门槛</vt:lpstr>
      <vt:lpstr>用户分层运营</vt:lpstr>
      <vt:lpstr>新用户引导优化</vt:lpstr>
      <vt:lpstr>付费用户服务升级</vt:lpstr>
      <vt:lpstr>付费套餐分层优化</vt:lpstr>
      <vt:lpstr>增值服务拓展与大客户定制化服务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用户调研报告</dc:title>
  <dc:creator/>
  <cp:lastModifiedBy>17705</cp:lastModifiedBy>
  <cp:revision>1</cp:revision>
  <dcterms:created xsi:type="dcterms:W3CDTF">2025-12-11T20:24:33Z</dcterms:created>
  <dcterms:modified xsi:type="dcterms:W3CDTF">2025-12-11T20:24:33Z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v1.0_ai_69796634675</vt:lpwstr>
  </property>
</Properties>
</file>