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6.svg" ContentType="image/svg+xml"/>
  <Override PartName="/ppt/media/image18.svg" ContentType="image/svg+xml"/>
  <Override PartName="/ppt/media/image2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83" r:id="rId7"/>
    <p:sldId id="264" r:id="rId8"/>
    <p:sldId id="265" r:id="rId9"/>
    <p:sldId id="284" r:id="rId10"/>
    <p:sldId id="267" r:id="rId11"/>
    <p:sldId id="268" r:id="rId12"/>
    <p:sldId id="28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1" r:id="rId25"/>
    <p:sldId id="282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chuying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1.jpeg"/><Relationship Id="rId2" Type="http://schemas.openxmlformats.org/officeDocument/2006/relationships/tags" Target="../tags/tag179.xml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4" Type="http://schemas.openxmlformats.org/officeDocument/2006/relationships/tags" Target="../tags/tag256.xml"/><Relationship Id="rId43" Type="http://schemas.openxmlformats.org/officeDocument/2006/relationships/tags" Target="../tags/tag255.xml"/><Relationship Id="rId42" Type="http://schemas.openxmlformats.org/officeDocument/2006/relationships/tags" Target="../tags/tag254.xml"/><Relationship Id="rId41" Type="http://schemas.openxmlformats.org/officeDocument/2006/relationships/tags" Target="../tags/tag253.xml"/><Relationship Id="rId40" Type="http://schemas.openxmlformats.org/officeDocument/2006/relationships/tags" Target="../tags/tag252.xml"/><Relationship Id="rId4" Type="http://schemas.openxmlformats.org/officeDocument/2006/relationships/tags" Target="../tags/tag217.xml"/><Relationship Id="rId39" Type="http://schemas.openxmlformats.org/officeDocument/2006/relationships/tags" Target="../tags/tag251.xml"/><Relationship Id="rId38" Type="http://schemas.openxmlformats.org/officeDocument/2006/relationships/tags" Target="../tags/tag250.xml"/><Relationship Id="rId37" Type="http://schemas.openxmlformats.org/officeDocument/2006/relationships/tags" Target="../tags/tag249.xml"/><Relationship Id="rId36" Type="http://schemas.openxmlformats.org/officeDocument/2006/relationships/tags" Target="../tags/tag248.xml"/><Relationship Id="rId35" Type="http://schemas.openxmlformats.org/officeDocument/2006/relationships/tags" Target="../tags/tag247.xml"/><Relationship Id="rId34" Type="http://schemas.openxmlformats.org/officeDocument/2006/relationships/tags" Target="../tags/tag246.xml"/><Relationship Id="rId33" Type="http://schemas.openxmlformats.org/officeDocument/2006/relationships/tags" Target="../tags/tag245.xml"/><Relationship Id="rId32" Type="http://schemas.openxmlformats.org/officeDocument/2006/relationships/tags" Target="../tags/tag244.xml"/><Relationship Id="rId31" Type="http://schemas.openxmlformats.org/officeDocument/2006/relationships/tags" Target="../tags/tag243.xml"/><Relationship Id="rId30" Type="http://schemas.openxmlformats.org/officeDocument/2006/relationships/tags" Target="../tags/tag242.xml"/><Relationship Id="rId3" Type="http://schemas.openxmlformats.org/officeDocument/2006/relationships/image" Target="../media/image1.jpeg"/><Relationship Id="rId29" Type="http://schemas.openxmlformats.org/officeDocument/2006/relationships/tags" Target="../tags/tag241.xml"/><Relationship Id="rId28" Type="http://schemas.openxmlformats.org/officeDocument/2006/relationships/tags" Target="../tags/tag240.xml"/><Relationship Id="rId27" Type="http://schemas.openxmlformats.org/officeDocument/2006/relationships/tags" Target="../tags/tag239.xml"/><Relationship Id="rId26" Type="http://schemas.openxmlformats.org/officeDocument/2006/relationships/tags" Target="../tags/tag238.xml"/><Relationship Id="rId25" Type="http://schemas.openxmlformats.org/officeDocument/2006/relationships/tags" Target="../tags/tag237.xml"/><Relationship Id="rId24" Type="http://schemas.openxmlformats.org/officeDocument/2006/relationships/image" Target="../media/image3.jpeg"/><Relationship Id="rId23" Type="http://schemas.openxmlformats.org/officeDocument/2006/relationships/tags" Target="../tags/tag236.xml"/><Relationship Id="rId22" Type="http://schemas.openxmlformats.org/officeDocument/2006/relationships/tags" Target="../tags/tag235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tags" Target="../tags/tag216.xml"/><Relationship Id="rId19" Type="http://schemas.openxmlformats.org/officeDocument/2006/relationships/tags" Target="../tags/tag232.xml"/><Relationship Id="rId18" Type="http://schemas.openxmlformats.org/officeDocument/2006/relationships/tags" Target="../tags/tag231.xml"/><Relationship Id="rId17" Type="http://schemas.openxmlformats.org/officeDocument/2006/relationships/tags" Target="../tags/tag230.xml"/><Relationship Id="rId16" Type="http://schemas.openxmlformats.org/officeDocument/2006/relationships/tags" Target="../tags/tag229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image" Target="../media/image4.jpeg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image" Target="../media/image1.jpeg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image" Target="../media/image5.jpeg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image" Target="../media/image1.jpeg"/><Relationship Id="rId25" Type="http://schemas.openxmlformats.org/officeDocument/2006/relationships/tags" Target="../tags/tag284.xml"/><Relationship Id="rId24" Type="http://schemas.openxmlformats.org/officeDocument/2006/relationships/tags" Target="../tags/tag283.xml"/><Relationship Id="rId23" Type="http://schemas.openxmlformats.org/officeDocument/2006/relationships/tags" Target="../tags/tag282.xml"/><Relationship Id="rId22" Type="http://schemas.openxmlformats.org/officeDocument/2006/relationships/tags" Target="../tags/tag281.xml"/><Relationship Id="rId21" Type="http://schemas.openxmlformats.org/officeDocument/2006/relationships/tags" Target="../tags/tag280.xml"/><Relationship Id="rId20" Type="http://schemas.openxmlformats.org/officeDocument/2006/relationships/tags" Target="../tags/tag279.xml"/><Relationship Id="rId2" Type="http://schemas.openxmlformats.org/officeDocument/2006/relationships/tags" Target="../tags/tag263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tags" Target="../tags/tag296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0" hasCustomPrompt="1"/>
            <p:custDataLst>
              <p:tags r:id="rId3"/>
            </p:custDataLst>
          </p:nvPr>
        </p:nvSpPr>
        <p:spPr>
          <a:xfrm>
            <a:off x="609600" y="1930400"/>
            <a:ext cx="5334000" cy="3911600"/>
          </a:xfrm>
          <a:custGeom>
            <a:avLst/>
            <a:gdLst>
              <a:gd name="connisteX0" fmla="*/ 0 w 5334000"/>
              <a:gd name="connsiteY0" fmla="*/ 203200 h 3911600"/>
              <a:gd name="connisteX1" fmla="*/ 203200 w 5334000"/>
              <a:gd name="connsiteY1" fmla="*/ 0 h 3911600"/>
              <a:gd name="connisteX2" fmla="*/ 5130800 w 5334000"/>
              <a:gd name="connsiteY2" fmla="*/ 0 h 3911600"/>
              <a:gd name="connisteX3" fmla="*/ 5334000 w 5334000"/>
              <a:gd name="connsiteY3" fmla="*/ 203200 h 3911600"/>
              <a:gd name="connisteX4" fmla="*/ 5334000 w 5334000"/>
              <a:gd name="connsiteY4" fmla="*/ 3708400 h 3911600"/>
              <a:gd name="connisteX5" fmla="*/ 5130800 w 5334000"/>
              <a:gd name="connsiteY5" fmla="*/ 3911600 h 3911600"/>
              <a:gd name="connisteX6" fmla="*/ 203200 w 5334000"/>
              <a:gd name="connsiteY6" fmla="*/ 3911600 h 3911600"/>
              <a:gd name="connisteX7" fmla="*/ 0 w 5334000"/>
              <a:gd name="connsiteY7" fmla="*/ 3708400 h 3911600"/>
              <a:gd name="connisteX8" fmla="*/ 0 w 53340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708400"/>
                </a:lnTo>
                <a:cubicBezTo>
                  <a:pt x="5334000" y="3820624"/>
                  <a:pt x="5243024" y="3911600"/>
                  <a:pt x="51308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692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32512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248400" y="1930400"/>
            <a:ext cx="5334000" cy="3911600"/>
          </a:xfrm>
          <a:custGeom>
            <a:avLst/>
            <a:gdLst>
              <a:gd name="connisteX0" fmla="*/ 0 w 5334000"/>
              <a:gd name="connsiteY0" fmla="*/ 203200 h 3911600"/>
              <a:gd name="connisteX1" fmla="*/ 203200 w 5334000"/>
              <a:gd name="connsiteY1" fmla="*/ 0 h 3911600"/>
              <a:gd name="connisteX2" fmla="*/ 5130800 w 5334000"/>
              <a:gd name="connsiteY2" fmla="*/ 0 h 3911600"/>
              <a:gd name="connisteX3" fmla="*/ 5334000 w 5334000"/>
              <a:gd name="connsiteY3" fmla="*/ 203200 h 3911600"/>
              <a:gd name="connisteX4" fmla="*/ 5334000 w 5334000"/>
              <a:gd name="connsiteY4" fmla="*/ 3708400 h 3911600"/>
              <a:gd name="connisteX5" fmla="*/ 5130800 w 5334000"/>
              <a:gd name="connsiteY5" fmla="*/ 3911600 h 3911600"/>
              <a:gd name="connisteX6" fmla="*/ 203200 w 5334000"/>
              <a:gd name="connsiteY6" fmla="*/ 3911600 h 3911600"/>
              <a:gd name="connisteX7" fmla="*/ 0 w 5334000"/>
              <a:gd name="connsiteY7" fmla="*/ 3708400 h 3911600"/>
              <a:gd name="connisteX8" fmla="*/ 0 w 53340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708400"/>
                </a:lnTo>
                <a:cubicBezTo>
                  <a:pt x="5334000" y="3820624"/>
                  <a:pt x="5243024" y="3911600"/>
                  <a:pt x="51308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553200" y="2692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6553200" y="32512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438400 h 2641600"/>
              <a:gd name="connisteX5" fmla="*/ 3251200 w 3454400"/>
              <a:gd name="connsiteY5" fmla="*/ 2641600 h 2641600"/>
              <a:gd name="connisteX6" fmla="*/ 203200 w 3454400"/>
              <a:gd name="connsiteY6" fmla="*/ 2641600 h 2641600"/>
              <a:gd name="connisteX7" fmla="*/ 0 w 3454400"/>
              <a:gd name="connsiteY7" fmla="*/ 2438400 h 2641600"/>
              <a:gd name="connisteX8" fmla="*/ 0 w 34544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438400"/>
                </a:lnTo>
                <a:cubicBezTo>
                  <a:pt x="3454400" y="2550624"/>
                  <a:pt x="3363424" y="2641600"/>
                  <a:pt x="32512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447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5029200"/>
            <a:ext cx="345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内容占位符 11"/>
          <p:cNvSpPr>
            <a:spLocks noGrp="1"/>
          </p:cNvSpPr>
          <p:nvPr>
            <p:ph idx="16393" hasCustomPrompt="1"/>
            <p:custDataLst>
              <p:tags r:id="rId6"/>
            </p:custDataLst>
          </p:nvPr>
        </p:nvSpPr>
        <p:spPr>
          <a:xfrm>
            <a:off x="43688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438400 h 2641600"/>
              <a:gd name="connisteX5" fmla="*/ 3251200 w 3454400"/>
              <a:gd name="connsiteY5" fmla="*/ 2641600 h 2641600"/>
              <a:gd name="connisteX6" fmla="*/ 203200 w 3454400"/>
              <a:gd name="connsiteY6" fmla="*/ 2641600 h 2641600"/>
              <a:gd name="connisteX7" fmla="*/ 0 w 3454400"/>
              <a:gd name="connsiteY7" fmla="*/ 2438400 h 2641600"/>
              <a:gd name="connisteX8" fmla="*/ 0 w 34544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438400"/>
                </a:lnTo>
                <a:cubicBezTo>
                  <a:pt x="3454400" y="2550624"/>
                  <a:pt x="3363424" y="2641600"/>
                  <a:pt x="32512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368800" y="447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368800" y="5029200"/>
            <a:ext cx="345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4" hasCustomPrompt="1"/>
            <p:custDataLst>
              <p:tags r:id="rId9"/>
            </p:custDataLst>
          </p:nvPr>
        </p:nvSpPr>
        <p:spPr>
          <a:xfrm>
            <a:off x="81280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438400 h 2641600"/>
              <a:gd name="connisteX5" fmla="*/ 3251200 w 3454400"/>
              <a:gd name="connsiteY5" fmla="*/ 2641600 h 2641600"/>
              <a:gd name="connisteX6" fmla="*/ 203200 w 3454400"/>
              <a:gd name="connsiteY6" fmla="*/ 2641600 h 2641600"/>
              <a:gd name="connisteX7" fmla="*/ 0 w 3454400"/>
              <a:gd name="connsiteY7" fmla="*/ 2438400 h 2641600"/>
              <a:gd name="connisteX8" fmla="*/ 0 w 34544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438400"/>
                </a:lnTo>
                <a:cubicBezTo>
                  <a:pt x="3454400" y="2550624"/>
                  <a:pt x="3363424" y="2641600"/>
                  <a:pt x="32512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128000" y="447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128000" y="5029200"/>
            <a:ext cx="345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1524000"/>
            <a:ext cx="3581400" cy="4724400"/>
          </a:xfrm>
          <a:custGeom>
            <a:avLst/>
            <a:gdLst>
              <a:gd name="connisteX0" fmla="*/ 0 w 3581400"/>
              <a:gd name="connsiteY0" fmla="*/ 203200 h 4724400"/>
              <a:gd name="connisteX1" fmla="*/ 203200 w 3581400"/>
              <a:gd name="connsiteY1" fmla="*/ 0 h 4724400"/>
              <a:gd name="connisteX2" fmla="*/ 3581400 w 3581400"/>
              <a:gd name="connsiteY2" fmla="*/ 0 h 4724400"/>
              <a:gd name="connisteX3" fmla="*/ 3581400 w 3581400"/>
              <a:gd name="connsiteY3" fmla="*/ 4724400 h 4724400"/>
              <a:gd name="connisteX4" fmla="*/ 203200 w 3581400"/>
              <a:gd name="connsiteY4" fmla="*/ 4724400 h 4724400"/>
              <a:gd name="connisteX5" fmla="*/ 0 w 3581400"/>
              <a:gd name="connsiteY5" fmla="*/ 4521200 h 4724400"/>
              <a:gd name="connisteX6" fmla="*/ 0 w 358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81400" y="0"/>
                </a:lnTo>
                <a:lnTo>
                  <a:pt x="358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1" hasCustomPrompt="1"/>
            <p:custDataLst>
              <p:tags r:id="rId4"/>
            </p:custDataLst>
          </p:nvPr>
        </p:nvSpPr>
        <p:spPr>
          <a:xfrm>
            <a:off x="4191000" y="1524000"/>
            <a:ext cx="7391400" cy="4724400"/>
          </a:xfrm>
          <a:custGeom>
            <a:avLst/>
            <a:gdLst>
              <a:gd name="connisteX0" fmla="*/ 0 w 7391400"/>
              <a:gd name="connsiteY0" fmla="*/ 0 h 4724400"/>
              <a:gd name="connisteX1" fmla="*/ 7188200 w 7391400"/>
              <a:gd name="connsiteY1" fmla="*/ 0 h 4724400"/>
              <a:gd name="connisteX2" fmla="*/ 7391400 w 7391400"/>
              <a:gd name="connsiteY2" fmla="*/ 203200 h 4724400"/>
              <a:gd name="connisteX3" fmla="*/ 7391400 w 7391400"/>
              <a:gd name="connsiteY3" fmla="*/ 4521200 h 4724400"/>
              <a:gd name="connisteX4" fmla="*/ 7188200 w 7391400"/>
              <a:gd name="connsiteY4" fmla="*/ 4724400 h 4724400"/>
              <a:gd name="connisteX5" fmla="*/ 0 w 7391400"/>
              <a:gd name="connsiteY5" fmla="*/ 4724400 h 4724400"/>
              <a:gd name="connisteX6" fmla="*/ 0 w 739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0"/>
                </a:moveTo>
                <a:lnTo>
                  <a:pt x="7188200" y="0"/>
                </a:lnTo>
                <a:cubicBezTo>
                  <a:pt x="7300424" y="0"/>
                  <a:pt x="7391400" y="90976"/>
                  <a:pt x="7391400" y="203200"/>
                </a:cubicBezTo>
                <a:lnTo>
                  <a:pt x="7391400" y="4521200"/>
                </a:lnTo>
                <a:cubicBezTo>
                  <a:pt x="7391400" y="4633424"/>
                  <a:pt x="7300424" y="4724400"/>
                  <a:pt x="718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4648200" y="21082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648200" y="26670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41910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48200" y="47498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4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35306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1" hasCustomPrompt="1"/>
            <p:custDataLst>
              <p:tags r:id="rId4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7620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7620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4008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5532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5532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762000" y="22860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762000" y="27940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762000" y="37084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762000" y="42164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62000" y="51308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762000" y="56388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8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5" hasCustomPrompt="1"/>
            <p:custDataLst>
              <p:tags r:id="rId3"/>
            </p:custDataLst>
          </p:nvPr>
        </p:nvSpPr>
        <p:spPr>
          <a:xfrm>
            <a:off x="1778000" y="21336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1962150" y="23622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609600" y="3302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609600" y="38100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5638800" y="21336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5822950" y="23622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302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4470400" y="38100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9499600" y="21336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9683750" y="23622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8331200" y="33020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8331200" y="38100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2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3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4" hasCustomPrompt="1"/>
            <p:custDataLst>
              <p:tags r:id="rId4"/>
            </p:custDataLst>
          </p:nvPr>
        </p:nvSpPr>
        <p:spPr>
          <a:xfrm>
            <a:off x="1727200" y="1930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图片占位符 10"/>
          <p:cNvSpPr>
            <a:spLocks noGrp="1"/>
          </p:cNvSpPr>
          <p:nvPr>
            <p:ph type="pic" idx="16392" hasCustomPrompt="1"/>
            <p:custDataLst>
              <p:tags r:id="rId5"/>
            </p:custDataLst>
          </p:nvPr>
        </p:nvSpPr>
        <p:spPr>
          <a:xfrm>
            <a:off x="2011680" y="22148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1016000" y="3454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1016000" y="40132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6" hasCustomPrompt="1"/>
            <p:custDataLst>
              <p:tags r:id="rId8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7" hasCustomPrompt="1"/>
            <p:custDataLst>
              <p:tags r:id="rId9"/>
            </p:custDataLst>
          </p:nvPr>
        </p:nvSpPr>
        <p:spPr>
          <a:xfrm>
            <a:off x="5486400" y="1930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5" hasCustomPrompt="1"/>
            <p:custDataLst>
              <p:tags r:id="rId10"/>
            </p:custDataLst>
          </p:nvPr>
        </p:nvSpPr>
        <p:spPr>
          <a:xfrm>
            <a:off x="5770880" y="22148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775200" y="3454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775200" y="40132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9" hasCustomPrompt="1"/>
            <p:custDataLst>
              <p:tags r:id="rId13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9245600" y="1930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8" hasCustomPrompt="1"/>
            <p:custDataLst>
              <p:tags r:id="rId15"/>
            </p:custDataLst>
          </p:nvPr>
        </p:nvSpPr>
        <p:spPr>
          <a:xfrm>
            <a:off x="9530080" y="22148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454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0132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图片占位符 8"/>
          <p:cNvSpPr>
            <a:spLocks noGrp="1"/>
          </p:cNvSpPr>
          <p:nvPr>
            <p:ph type="pic" idx="16393" hasCustomPrompt="1"/>
            <p:custDataLst>
              <p:tags r:id="rId4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5" hasCustomPrompt="1"/>
            <p:custDataLst>
              <p:tags r:id="rId8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0" hasCustomPrompt="1"/>
            <p:custDataLst>
              <p:tags r:id="rId3"/>
            </p:custDataLst>
          </p:nvPr>
        </p:nvSpPr>
        <p:spPr>
          <a:xfrm>
            <a:off x="6096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图片占位符 8"/>
          <p:cNvSpPr>
            <a:spLocks noGrp="1"/>
          </p:cNvSpPr>
          <p:nvPr>
            <p:ph type="pic" idx="16391" hasCustomPrompt="1"/>
            <p:custDataLst>
              <p:tags r:id="rId4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248400" y="1524000"/>
            <a:ext cx="5334000" cy="2692400"/>
          </a:xfrm>
          <a:custGeom>
            <a:avLst/>
            <a:gdLst>
              <a:gd name="connisteX0" fmla="*/ 0 w 5334000"/>
              <a:gd name="connsiteY0" fmla="*/ 203200 h 2692400"/>
              <a:gd name="connisteX1" fmla="*/ 203200 w 5334000"/>
              <a:gd name="connsiteY1" fmla="*/ 0 h 2692400"/>
              <a:gd name="connisteX2" fmla="*/ 5130800 w 5334000"/>
              <a:gd name="connsiteY2" fmla="*/ 0 h 2692400"/>
              <a:gd name="connisteX3" fmla="*/ 5334000 w 5334000"/>
              <a:gd name="connsiteY3" fmla="*/ 203200 h 2692400"/>
              <a:gd name="connisteX4" fmla="*/ 5334000 w 5334000"/>
              <a:gd name="connsiteY4" fmla="*/ 2692400 h 2692400"/>
              <a:gd name="connisteX5" fmla="*/ 0 w 5334000"/>
              <a:gd name="connsiteY5" fmla="*/ 2692400 h 2692400"/>
              <a:gd name="connisteX6" fmla="*/ 0 w 5334000"/>
              <a:gd name="connsiteY6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92400"/>
                </a:lnTo>
                <a:lnTo>
                  <a:pt x="0" y="26924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248400" y="4216400"/>
            <a:ext cx="5334000" cy="2032000"/>
          </a:xfrm>
          <a:custGeom>
            <a:avLst/>
            <a:gdLst>
              <a:gd name="connisteX0" fmla="*/ 0 w 5334000"/>
              <a:gd name="connsiteY0" fmla="*/ 0 h 2032000"/>
              <a:gd name="connisteX1" fmla="*/ 5334000 w 5334000"/>
              <a:gd name="connsiteY1" fmla="*/ 0 h 2032000"/>
              <a:gd name="connisteX2" fmla="*/ 5334000 w 5334000"/>
              <a:gd name="connsiteY2" fmla="*/ 1828800 h 2032000"/>
              <a:gd name="connisteX3" fmla="*/ 5130800 w 5334000"/>
              <a:gd name="connsiteY3" fmla="*/ 2032000 h 2032000"/>
              <a:gd name="connisteX4" fmla="*/ 203200 w 5334000"/>
              <a:gd name="connsiteY4" fmla="*/ 2032000 h 2032000"/>
              <a:gd name="connisteX5" fmla="*/ 0 w 5334000"/>
              <a:gd name="connsiteY5" fmla="*/ 1828800 h 2032000"/>
              <a:gd name="connisteX6" fmla="*/ 0 w 53340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0"/>
                </a:moveTo>
                <a:lnTo>
                  <a:pt x="5334000" y="0"/>
                </a:ln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172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2184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 hasCustomPrompt="1"/>
            <p:custDataLst>
              <p:tags r:id="rId3"/>
            </p:custDataLst>
          </p:nvPr>
        </p:nvSpPr>
        <p:spPr>
          <a:xfrm>
            <a:off x="622300" y="17018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2133600" y="16510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2133600" y="21590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22300" y="3378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2133600" y="33274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2133600" y="38354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622300" y="50546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2133600" y="50038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3" hasCustomPrompt="1"/>
            <p:custDataLst>
              <p:tags r:id="rId11"/>
            </p:custDataLst>
          </p:nvPr>
        </p:nvSpPr>
        <p:spPr>
          <a:xfrm>
            <a:off x="2133600" y="55118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44704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44704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83312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83312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2" hasCustomPrompt="1"/>
            <p:custDataLst>
              <p:tags r:id="rId4"/>
            </p:custDataLst>
          </p:nvPr>
        </p:nvSpPr>
        <p:spPr>
          <a:xfrm>
            <a:off x="6096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43688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43688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0" hasCustomPrompt="1"/>
            <p:custDataLst>
              <p:tags r:id="rId9"/>
            </p:custDataLst>
          </p:nvPr>
        </p:nvSpPr>
        <p:spPr>
          <a:xfrm>
            <a:off x="81280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81280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8796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609600" y="2438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4419600" y="18796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4419600" y="2438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8229600" y="18796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8229600" y="2438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60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09600" y="4673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41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4419600" y="4673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idx="16392" hasCustomPrompt="1"/>
            <p:custDataLst>
              <p:tags r:id="rId3"/>
            </p:custDataLst>
          </p:nvPr>
        </p:nvSpPr>
        <p:spPr>
          <a:xfrm>
            <a:off x="609600" y="16002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2082800" y="16510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2082800" y="21590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图片占位符 11"/>
          <p:cNvSpPr>
            <a:spLocks noGrp="1"/>
          </p:cNvSpPr>
          <p:nvPr>
            <p:ph type="pic" idx="16393" hasCustomPrompt="1"/>
            <p:custDataLst>
              <p:tags r:id="rId6"/>
            </p:custDataLst>
          </p:nvPr>
        </p:nvSpPr>
        <p:spPr>
          <a:xfrm>
            <a:off x="609600" y="32766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2082800" y="33274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2082800" y="38354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4" hasCustomPrompt="1"/>
            <p:custDataLst>
              <p:tags r:id="rId9"/>
            </p:custDataLst>
          </p:nvPr>
        </p:nvSpPr>
        <p:spPr>
          <a:xfrm>
            <a:off x="609600" y="49530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2082800" y="50038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2082800" y="55118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6386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 idx="16385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5" hasCustomPrompt="1"/>
            <p:custDataLst>
              <p:tags r:id="rId5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6" hasCustomPrompt="1"/>
            <p:custDataLst>
              <p:tags r:id="rId8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6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12152" y="746175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ea typeface="+mj-ea"/>
                <a:cs typeface="黑体" panose="02010609060101010101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61" y="0"/>
            <a:ext cx="454231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请在此输入您的副标题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6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cxnSp>
        <p:nvCxnSpPr>
          <p:cNvPr id="9" name="直接连接符 3"/>
          <p:cNvCxnSpPr/>
          <p:nvPr userDrawn="1">
            <p:custDataLst>
              <p:tags r:id="rId5"/>
            </p:custDataLst>
          </p:nvPr>
        </p:nvCxnSpPr>
        <p:spPr>
          <a:xfrm>
            <a:off x="9287510" y="5210175"/>
            <a:ext cx="0" cy="164719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6"/>
            </p:custDataLst>
          </p:nvPr>
        </p:nvCxnSpPr>
        <p:spPr>
          <a:xfrm>
            <a:off x="938466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7"/>
            </p:custDataLst>
          </p:nvPr>
        </p:nvCxnSpPr>
        <p:spPr>
          <a:xfrm>
            <a:off x="9481820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8"/>
            </p:custDataLst>
          </p:nvPr>
        </p:nvCxnSpPr>
        <p:spPr>
          <a:xfrm>
            <a:off x="957897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9"/>
            </p:custDataLst>
          </p:nvPr>
        </p:nvCxnSpPr>
        <p:spPr>
          <a:xfrm>
            <a:off x="967549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10"/>
            </p:custDataLst>
          </p:nvPr>
        </p:nvCxnSpPr>
        <p:spPr>
          <a:xfrm>
            <a:off x="9772650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986980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2"/>
            </p:custDataLst>
          </p:nvPr>
        </p:nvCxnSpPr>
        <p:spPr>
          <a:xfrm>
            <a:off x="9966960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3"/>
            </p:custDataLst>
          </p:nvPr>
        </p:nvCxnSpPr>
        <p:spPr>
          <a:xfrm>
            <a:off x="1006411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14"/>
            </p:custDataLst>
          </p:nvPr>
        </p:nvCxnSpPr>
        <p:spPr>
          <a:xfrm>
            <a:off x="10161270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5"/>
            </p:custDataLst>
          </p:nvPr>
        </p:nvCxnSpPr>
        <p:spPr>
          <a:xfrm>
            <a:off x="1025842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6"/>
            </p:custDataLst>
          </p:nvPr>
        </p:nvCxnSpPr>
        <p:spPr>
          <a:xfrm>
            <a:off x="10355580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7"/>
            </p:custDataLst>
          </p:nvPr>
        </p:nvCxnSpPr>
        <p:spPr>
          <a:xfrm>
            <a:off x="1045273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8"/>
            </p:custDataLst>
          </p:nvPr>
        </p:nvCxnSpPr>
        <p:spPr>
          <a:xfrm>
            <a:off x="1054925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9"/>
            </p:custDataLst>
          </p:nvPr>
        </p:nvCxnSpPr>
        <p:spPr>
          <a:xfrm>
            <a:off x="10646410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0"/>
            </p:custDataLst>
          </p:nvPr>
        </p:nvCxnSpPr>
        <p:spPr>
          <a:xfrm>
            <a:off x="10743565" y="5210175"/>
            <a:ext cx="0" cy="1647190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21"/>
            </p:custDataLst>
          </p:nvPr>
        </p:nvCxnSpPr>
        <p:spPr>
          <a:xfrm>
            <a:off x="10840720" y="5210175"/>
            <a:ext cx="0" cy="164719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: 形状 39"/>
          <p:cNvSpPr/>
          <p:nvPr userDrawn="1">
            <p:custDataLst>
              <p:tags r:id="rId22"/>
            </p:custDataLst>
          </p:nvPr>
        </p:nvSpPr>
        <p:spPr>
          <a:xfrm>
            <a:off x="9384849" y="0"/>
            <a:ext cx="1212971" cy="2963574"/>
          </a:xfrm>
          <a:custGeom>
            <a:avLst/>
            <a:gdLst>
              <a:gd name="connsiteX0" fmla="*/ 0 w 11474124"/>
              <a:gd name="connsiteY0" fmla="*/ 0 h 5257800"/>
              <a:gd name="connsiteX1" fmla="*/ 11474124 w 11474124"/>
              <a:gd name="connsiteY1" fmla="*/ 0 h 5257800"/>
              <a:gd name="connsiteX2" fmla="*/ 11474124 w 11474124"/>
              <a:gd name="connsiteY2" fmla="*/ 5257800 h 5257800"/>
              <a:gd name="connsiteX3" fmla="*/ 0 w 11474124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124" h="5257800">
                <a:moveTo>
                  <a:pt x="0" y="0"/>
                </a:moveTo>
                <a:lnTo>
                  <a:pt x="11474124" y="0"/>
                </a:lnTo>
                <a:lnTo>
                  <a:pt x="11474124" y="525780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t="163" r="28377"/>
          <a:stretch>
            <a:fillRect/>
          </a:stretch>
        </p:blipFill>
        <p:spPr>
          <a:xfrm>
            <a:off x="7272655" y="707390"/>
            <a:ext cx="4919345" cy="5442585"/>
          </a:xfrm>
          <a:custGeom>
            <a:avLst/>
            <a:gdLst>
              <a:gd name="connsiteX0" fmla="*/ 0 w 3514721"/>
              <a:gd name="connsiteY0" fmla="*/ 0 h 3888317"/>
              <a:gd name="connsiteX1" fmla="*/ 3514721 w 3514721"/>
              <a:gd name="connsiteY1" fmla="*/ 0 h 3888317"/>
              <a:gd name="connsiteX2" fmla="*/ 3514721 w 3514721"/>
              <a:gd name="connsiteY2" fmla="*/ 3888317 h 3888317"/>
              <a:gd name="connsiteX3" fmla="*/ 0 w 3514721"/>
              <a:gd name="connsiteY3" fmla="*/ 3888317 h 388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21" h="3888317">
                <a:moveTo>
                  <a:pt x="0" y="0"/>
                </a:moveTo>
                <a:lnTo>
                  <a:pt x="3514721" y="0"/>
                </a:lnTo>
                <a:lnTo>
                  <a:pt x="3514721" y="3888317"/>
                </a:lnTo>
                <a:lnTo>
                  <a:pt x="0" y="3888317"/>
                </a:lnTo>
                <a:close/>
              </a:path>
            </a:pathLst>
          </a:custGeom>
        </p:spPr>
      </p:pic>
      <p:cxnSp>
        <p:nvCxnSpPr>
          <p:cNvPr id="11" name="直接连接符 8"/>
          <p:cNvCxnSpPr/>
          <p:nvPr userDrawn="1">
            <p:custDataLst>
              <p:tags r:id="rId25"/>
            </p:custDataLst>
          </p:nvPr>
        </p:nvCxnSpPr>
        <p:spPr>
          <a:xfrm>
            <a:off x="556260" y="0"/>
            <a:ext cx="0" cy="53403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9"/>
          <p:cNvCxnSpPr/>
          <p:nvPr userDrawn="1">
            <p:custDataLst>
              <p:tags r:id="rId26"/>
            </p:custDataLst>
          </p:nvPr>
        </p:nvCxnSpPr>
        <p:spPr>
          <a:xfrm>
            <a:off x="65341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0"/>
          <p:cNvCxnSpPr/>
          <p:nvPr userDrawn="1">
            <p:custDataLst>
              <p:tags r:id="rId27"/>
            </p:custDataLst>
          </p:nvPr>
        </p:nvCxnSpPr>
        <p:spPr>
          <a:xfrm>
            <a:off x="750570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1"/>
          <p:cNvCxnSpPr/>
          <p:nvPr userDrawn="1">
            <p:custDataLst>
              <p:tags r:id="rId28"/>
            </p:custDataLst>
          </p:nvPr>
        </p:nvCxnSpPr>
        <p:spPr>
          <a:xfrm>
            <a:off x="84772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12"/>
          <p:cNvCxnSpPr/>
          <p:nvPr userDrawn="1">
            <p:custDataLst>
              <p:tags r:id="rId29"/>
            </p:custDataLst>
          </p:nvPr>
        </p:nvCxnSpPr>
        <p:spPr>
          <a:xfrm>
            <a:off x="94424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3"/>
          <p:cNvCxnSpPr/>
          <p:nvPr userDrawn="1">
            <p:custDataLst>
              <p:tags r:id="rId30"/>
            </p:custDataLst>
          </p:nvPr>
        </p:nvCxnSpPr>
        <p:spPr>
          <a:xfrm>
            <a:off x="1041400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1"/>
          <p:cNvCxnSpPr/>
          <p:nvPr userDrawn="1">
            <p:custDataLst>
              <p:tags r:id="rId31"/>
            </p:custDataLst>
          </p:nvPr>
        </p:nvCxnSpPr>
        <p:spPr>
          <a:xfrm>
            <a:off x="113855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2"/>
          <p:cNvCxnSpPr/>
          <p:nvPr userDrawn="1">
            <p:custDataLst>
              <p:tags r:id="rId32"/>
            </p:custDataLst>
          </p:nvPr>
        </p:nvCxnSpPr>
        <p:spPr>
          <a:xfrm>
            <a:off x="1235710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3"/>
          <p:cNvCxnSpPr/>
          <p:nvPr userDrawn="1">
            <p:custDataLst>
              <p:tags r:id="rId33"/>
            </p:custDataLst>
          </p:nvPr>
        </p:nvCxnSpPr>
        <p:spPr>
          <a:xfrm>
            <a:off x="133286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4"/>
          <p:cNvCxnSpPr/>
          <p:nvPr userDrawn="1">
            <p:custDataLst>
              <p:tags r:id="rId34"/>
            </p:custDataLst>
          </p:nvPr>
        </p:nvCxnSpPr>
        <p:spPr>
          <a:xfrm>
            <a:off x="1430020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5"/>
          <p:cNvCxnSpPr/>
          <p:nvPr userDrawn="1">
            <p:custDataLst>
              <p:tags r:id="rId35"/>
            </p:custDataLst>
          </p:nvPr>
        </p:nvCxnSpPr>
        <p:spPr>
          <a:xfrm>
            <a:off x="152717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>
            <a:off x="1624330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37"/>
            </p:custDataLst>
          </p:nvPr>
        </p:nvCxnSpPr>
        <p:spPr>
          <a:xfrm>
            <a:off x="172148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38"/>
            </p:custDataLst>
          </p:nvPr>
        </p:nvCxnSpPr>
        <p:spPr>
          <a:xfrm>
            <a:off x="181800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39"/>
            </p:custDataLst>
          </p:nvPr>
        </p:nvCxnSpPr>
        <p:spPr>
          <a:xfrm>
            <a:off x="1915160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40"/>
            </p:custDataLst>
          </p:nvPr>
        </p:nvCxnSpPr>
        <p:spPr>
          <a:xfrm>
            <a:off x="2012315" y="0"/>
            <a:ext cx="0" cy="534035"/>
          </a:xfrm>
          <a:prstGeom prst="line">
            <a:avLst/>
          </a:prstGeom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41"/>
            </p:custDataLst>
          </p:nvPr>
        </p:nvCxnSpPr>
        <p:spPr>
          <a:xfrm>
            <a:off x="2109470" y="0"/>
            <a:ext cx="0" cy="53403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日期"/>
          <p:cNvSpPr>
            <a:spLocks noGrp="1"/>
          </p:cNvSpPr>
          <p:nvPr>
            <p:ph type="body" idx="16386" hasCustomPrompt="1"/>
            <p:custDataLst>
              <p:tags r:id="rId42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43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38" name="署名占位符 10"/>
          <p:cNvSpPr>
            <a:spLocks noGrp="1"/>
          </p:cNvSpPr>
          <p:nvPr>
            <p:ph type="body" sz="quarter" idx="16387" hasCustomPrompt="1"/>
            <p:custDataLst>
              <p:tags r:id="rId44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6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2528" r="41364" b="2308"/>
          <a:stretch>
            <a:fillRect/>
          </a:stretch>
        </p:blipFill>
        <p:spPr>
          <a:xfrm>
            <a:off x="-1270" y="1021080"/>
            <a:ext cx="3845560" cy="4815840"/>
          </a:xfrm>
          <a:custGeom>
            <a:avLst/>
            <a:gdLst>
              <a:gd name="connsiteX0" fmla="*/ 0 w 7529981"/>
              <a:gd name="connsiteY0" fmla="*/ 0 h 2495550"/>
              <a:gd name="connsiteX1" fmla="*/ 7529981 w 7529981"/>
              <a:gd name="connsiteY1" fmla="*/ 0 h 2495550"/>
              <a:gd name="connsiteX2" fmla="*/ 7529981 w 7529981"/>
              <a:gd name="connsiteY2" fmla="*/ 2495550 h 2495550"/>
              <a:gd name="connsiteX3" fmla="*/ 0 w 7529981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9981" h="2495550">
                <a:moveTo>
                  <a:pt x="0" y="0"/>
                </a:moveTo>
                <a:lnTo>
                  <a:pt x="7529981" y="0"/>
                </a:lnTo>
                <a:lnTo>
                  <a:pt x="7529981" y="2495550"/>
                </a:lnTo>
                <a:lnTo>
                  <a:pt x="0" y="2495550"/>
                </a:lnTo>
                <a:close/>
              </a:path>
            </a:pathLst>
          </a:custGeom>
        </p:spPr>
      </p:pic>
      <p:cxnSp>
        <p:nvCxnSpPr>
          <p:cNvPr id="9" name="直接连接符 7"/>
          <p:cNvCxnSpPr/>
          <p:nvPr userDrawn="1">
            <p:custDataLst>
              <p:tags r:id="rId7"/>
            </p:custDataLst>
          </p:nvPr>
        </p:nvCxnSpPr>
        <p:spPr>
          <a:xfrm>
            <a:off x="4081780" y="1023601"/>
            <a:ext cx="0" cy="4810799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 idx="16385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6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pic>
        <p:nvPicPr>
          <p:cNvPr id="16" name="图片 15"/>
          <p:cNvPicPr/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13349" r="15249" b="20336"/>
          <a:stretch>
            <a:fillRect/>
          </a:stretch>
        </p:blipFill>
        <p:spPr>
          <a:xfrm>
            <a:off x="386080" y="1546860"/>
            <a:ext cx="4848860" cy="3973195"/>
          </a:xfrm>
          <a:custGeom>
            <a:avLst/>
            <a:gdLst>
              <a:gd name="connsiteX0" fmla="*/ 0 w 6426443"/>
              <a:gd name="connsiteY0" fmla="*/ 0 h 4265612"/>
              <a:gd name="connsiteX1" fmla="*/ 6426443 w 6426443"/>
              <a:gd name="connsiteY1" fmla="*/ 0 h 4265612"/>
              <a:gd name="connsiteX2" fmla="*/ 6426443 w 6426443"/>
              <a:gd name="connsiteY2" fmla="*/ 4265612 h 4265612"/>
              <a:gd name="connsiteX3" fmla="*/ 0 w 6426443"/>
              <a:gd name="connsiteY3" fmla="*/ 4265612 h 426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443" h="4265612">
                <a:moveTo>
                  <a:pt x="0" y="0"/>
                </a:moveTo>
                <a:lnTo>
                  <a:pt x="6426443" y="0"/>
                </a:lnTo>
                <a:lnTo>
                  <a:pt x="6426443" y="4265612"/>
                </a:lnTo>
                <a:lnTo>
                  <a:pt x="0" y="4265612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 userDrawn="1"/>
        </p:nvGrpSpPr>
        <p:grpSpPr>
          <a:xfrm>
            <a:off x="9287510" y="6264275"/>
            <a:ext cx="1553210" cy="593090"/>
            <a:chOff x="14626" y="8205"/>
            <a:chExt cx="2446" cy="2594"/>
          </a:xfrm>
        </p:grpSpPr>
        <p:cxnSp>
          <p:nvCxnSpPr>
            <p:cNvPr id="11" name="直接连接符 3"/>
            <p:cNvCxnSpPr/>
            <p:nvPr userDrawn="1">
              <p:custDataLst>
                <p:tags r:id="rId7"/>
              </p:custDataLst>
            </p:nvPr>
          </p:nvCxnSpPr>
          <p:spPr>
            <a:xfrm>
              <a:off x="14626" y="8205"/>
              <a:ext cx="0" cy="259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0"/>
            <p:cNvCxnSpPr/>
            <p:nvPr userDrawn="1">
              <p:custDataLst>
                <p:tags r:id="rId8"/>
              </p:custDataLst>
            </p:nvPr>
          </p:nvCxnSpPr>
          <p:spPr>
            <a:xfrm>
              <a:off x="14779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9"/>
              </p:custDataLst>
            </p:nvPr>
          </p:nvCxnSpPr>
          <p:spPr>
            <a:xfrm>
              <a:off x="14932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0"/>
              </p:custDataLst>
            </p:nvPr>
          </p:nvCxnSpPr>
          <p:spPr>
            <a:xfrm>
              <a:off x="15085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 userDrawn="1">
              <p:custDataLst>
                <p:tags r:id="rId11"/>
              </p:custDataLst>
            </p:nvPr>
          </p:nvCxnSpPr>
          <p:spPr>
            <a:xfrm>
              <a:off x="15237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 userDrawn="1">
              <p:custDataLst>
                <p:tags r:id="rId12"/>
              </p:custDataLst>
            </p:nvPr>
          </p:nvCxnSpPr>
          <p:spPr>
            <a:xfrm>
              <a:off x="15390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>
              <p:custDataLst>
                <p:tags r:id="rId13"/>
              </p:custDataLst>
            </p:nvPr>
          </p:nvCxnSpPr>
          <p:spPr>
            <a:xfrm>
              <a:off x="15543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>
              <p:custDataLst>
                <p:tags r:id="rId14"/>
              </p:custDataLst>
            </p:nvPr>
          </p:nvCxnSpPr>
          <p:spPr>
            <a:xfrm>
              <a:off x="15696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1"/>
            <p:cNvCxnSpPr/>
            <p:nvPr userDrawn="1">
              <p:custDataLst>
                <p:tags r:id="rId15"/>
              </p:custDataLst>
            </p:nvPr>
          </p:nvCxnSpPr>
          <p:spPr>
            <a:xfrm>
              <a:off x="15849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>
              <p:custDataLst>
                <p:tags r:id="rId16"/>
              </p:custDataLst>
            </p:nvPr>
          </p:nvCxnSpPr>
          <p:spPr>
            <a:xfrm>
              <a:off x="16002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>
              <p:custDataLst>
                <p:tags r:id="rId17"/>
              </p:custDataLst>
            </p:nvPr>
          </p:nvCxnSpPr>
          <p:spPr>
            <a:xfrm>
              <a:off x="16155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8"/>
              </p:custDataLst>
            </p:nvPr>
          </p:nvCxnSpPr>
          <p:spPr>
            <a:xfrm>
              <a:off x="16308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9"/>
              </p:custDataLst>
            </p:nvPr>
          </p:nvCxnSpPr>
          <p:spPr>
            <a:xfrm>
              <a:off x="16461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>
              <p:custDataLst>
                <p:tags r:id="rId20"/>
              </p:custDataLst>
            </p:nvPr>
          </p:nvCxnSpPr>
          <p:spPr>
            <a:xfrm>
              <a:off x="16613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 userDrawn="1">
              <p:custDataLst>
                <p:tags r:id="rId21"/>
              </p:custDataLst>
            </p:nvPr>
          </p:nvCxnSpPr>
          <p:spPr>
            <a:xfrm>
              <a:off x="16766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 userDrawn="1">
              <p:custDataLst>
                <p:tags r:id="rId22"/>
              </p:custDataLst>
            </p:nvPr>
          </p:nvCxnSpPr>
          <p:spPr>
            <a:xfrm>
              <a:off x="16919" y="8205"/>
              <a:ext cx="0" cy="2594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>
              <p:custDataLst>
                <p:tags r:id="rId23"/>
              </p:custDataLst>
            </p:nvPr>
          </p:nvCxnSpPr>
          <p:spPr>
            <a:xfrm>
              <a:off x="17072" y="8205"/>
              <a:ext cx="0" cy="259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ubtitle 30"/>
          <p:cNvSpPr>
            <a:spLocks noGrp="1"/>
          </p:cNvSpPr>
          <p:nvPr>
            <p:ph type="body" idx="16386" hasCustomPrompt="1"/>
            <p:custDataLst>
              <p:tags r:id="rId24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6385" hasCustomPrompt="1"/>
            <p:custDataLst>
              <p:tags r:id="rId25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/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7826305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ctrTitle" idx="17826049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319883777" hasCustomPrompt="1"/>
            <p:custDataLst>
              <p:tags r:id="rId4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319883522" hasCustomPrompt="1"/>
            <p:custDataLst>
              <p:tags r:id="rId5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51446017" hasCustomPrompt="1"/>
            <p:custDataLst>
              <p:tags r:id="rId6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949313" hasCustomPrompt="1"/>
            <p:custDataLst>
              <p:tags r:id="rId7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949058" hasCustomPrompt="1"/>
            <p:custDataLst>
              <p:tags r:id="rId8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511553" hasCustomPrompt="1"/>
            <p:custDataLst>
              <p:tags r:id="rId9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20014849" hasCustomPrompt="1"/>
            <p:custDataLst>
              <p:tags r:id="rId10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20014594" hasCustomPrompt="1"/>
            <p:custDataLst>
              <p:tags r:id="rId11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77089" hasCustomPrompt="1"/>
            <p:custDataLst>
              <p:tags r:id="rId12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80385" hasCustomPrompt="1"/>
            <p:custDataLst>
              <p:tags r:id="rId13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80130" hasCustomPrompt="1"/>
            <p:custDataLst>
              <p:tags r:id="rId14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642625" hasCustomPrompt="1"/>
            <p:custDataLst>
              <p:tags r:id="rId15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4" Type="http://schemas.openxmlformats.org/officeDocument/2006/relationships/theme" Target="../theme/theme2.xml"/><Relationship Id="rId43" Type="http://schemas.openxmlformats.org/officeDocument/2006/relationships/tags" Target="../tags/tag311.xml"/><Relationship Id="rId42" Type="http://schemas.openxmlformats.org/officeDocument/2006/relationships/tags" Target="../tags/tag310.xml"/><Relationship Id="rId41" Type="http://schemas.openxmlformats.org/officeDocument/2006/relationships/tags" Target="../tags/tag309.xml"/><Relationship Id="rId40" Type="http://schemas.openxmlformats.org/officeDocument/2006/relationships/tags" Target="../tags/tag308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307.xml"/><Relationship Id="rId38" Type="http://schemas.openxmlformats.org/officeDocument/2006/relationships/tags" Target="../tags/tag306.xml"/><Relationship Id="rId37" Type="http://schemas.openxmlformats.org/officeDocument/2006/relationships/tags" Target="../tags/tag305.xml"/><Relationship Id="rId36" Type="http://schemas.openxmlformats.org/officeDocument/2006/relationships/tags" Target="../tags/tag304.xml"/><Relationship Id="rId35" Type="http://schemas.openxmlformats.org/officeDocument/2006/relationships/tags" Target="../tags/tag303.xml"/><Relationship Id="rId34" Type="http://schemas.openxmlformats.org/officeDocument/2006/relationships/tags" Target="../tags/tag302.xml"/><Relationship Id="rId33" Type="http://schemas.openxmlformats.org/officeDocument/2006/relationships/tags" Target="../tags/tag301.xml"/><Relationship Id="rId32" Type="http://schemas.openxmlformats.org/officeDocument/2006/relationships/tags" Target="../tags/tag300.xml"/><Relationship Id="rId31" Type="http://schemas.openxmlformats.org/officeDocument/2006/relationships/image" Target="../media/image1.jpeg"/><Relationship Id="rId30" Type="http://schemas.openxmlformats.org/officeDocument/2006/relationships/tags" Target="../tags/tag299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6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箭头: V 形 55"/>
          <p:cNvSpPr/>
          <p:nvPr userDrawn="1">
            <p:custDataLst>
              <p:tags r:id="rId37"/>
            </p:custDataLst>
          </p:nvPr>
        </p:nvSpPr>
        <p:spPr>
          <a:xfrm>
            <a:off x="11452225" y="149225"/>
            <a:ext cx="166370" cy="210820"/>
          </a:xfrm>
          <a:prstGeom prst="chevr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sp>
        <p:nvSpPr>
          <p:cNvPr id="11" name="箭头: V 形 56"/>
          <p:cNvSpPr/>
          <p:nvPr userDrawn="1">
            <p:custDataLst>
              <p:tags r:id="rId38"/>
            </p:custDataLst>
          </p:nvPr>
        </p:nvSpPr>
        <p:spPr>
          <a:xfrm>
            <a:off x="11618595" y="149225"/>
            <a:ext cx="166370" cy="210820"/>
          </a:xfrm>
          <a:prstGeom prst="chevr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sp>
        <p:nvSpPr>
          <p:cNvPr id="12" name="箭头: V 形 57"/>
          <p:cNvSpPr/>
          <p:nvPr userDrawn="1">
            <p:custDataLst>
              <p:tags r:id="rId39"/>
            </p:custDataLst>
          </p:nvPr>
        </p:nvSpPr>
        <p:spPr>
          <a:xfrm>
            <a:off x="11781155" y="149225"/>
            <a:ext cx="166370" cy="210820"/>
          </a:xfrm>
          <a:prstGeom prst="chevr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sp>
        <p:nvSpPr>
          <p:cNvPr id="13" name="箭头: V 形 58"/>
          <p:cNvSpPr/>
          <p:nvPr userDrawn="1">
            <p:custDataLst>
              <p:tags r:id="rId40"/>
            </p:custDataLst>
          </p:nvPr>
        </p:nvSpPr>
        <p:spPr>
          <a:xfrm>
            <a:off x="11924665" y="149225"/>
            <a:ext cx="166370" cy="210820"/>
          </a:xfrm>
          <a:prstGeom prst="chevr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cxnSp>
        <p:nvCxnSpPr>
          <p:cNvPr id="9" name="直接连接符 7"/>
          <p:cNvCxnSpPr/>
          <p:nvPr userDrawn="1">
            <p:custDataLst>
              <p:tags r:id="rId41"/>
            </p:custDataLst>
          </p:nvPr>
        </p:nvCxnSpPr>
        <p:spPr>
          <a:xfrm>
            <a:off x="-20" y="6819900"/>
            <a:ext cx="12191365" cy="0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SO_TEMPLATE" hidden="1"/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/>
          <a:uFill>
            <a:solidFill>
              <a:schemeClr val="tx1">
                <a:lumMod val="85000"/>
                <a:lumOff val="1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image" Target="../media/image10.jpeg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3" Type="http://schemas.openxmlformats.org/officeDocument/2006/relationships/slideLayout" Target="../slideLayouts/slideLayout2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tags" Target="../tags/tag39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image" Target="../media/image12.jpeg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8" Type="http://schemas.openxmlformats.org/officeDocument/2006/relationships/slideLayout" Target="../slideLayouts/slideLayout20.xml"/><Relationship Id="rId17" Type="http://schemas.openxmlformats.org/officeDocument/2006/relationships/tags" Target="../tags/tag414.xml"/><Relationship Id="rId16" Type="http://schemas.openxmlformats.org/officeDocument/2006/relationships/tags" Target="../tags/tag413.xml"/><Relationship Id="rId15" Type="http://schemas.openxmlformats.org/officeDocument/2006/relationships/tags" Target="../tags/tag412.xml"/><Relationship Id="rId14" Type="http://schemas.openxmlformats.org/officeDocument/2006/relationships/image" Target="../media/image14.jpeg"/><Relationship Id="rId13" Type="http://schemas.openxmlformats.org/officeDocument/2006/relationships/tags" Target="../tags/tag411.xml"/><Relationship Id="rId12" Type="http://schemas.openxmlformats.org/officeDocument/2006/relationships/tags" Target="../tags/tag410.xml"/><Relationship Id="rId11" Type="http://schemas.openxmlformats.org/officeDocument/2006/relationships/tags" Target="../tags/tag409.xml"/><Relationship Id="rId10" Type="http://schemas.openxmlformats.org/officeDocument/2006/relationships/tags" Target="../tags/tag408.xml"/><Relationship Id="rId1" Type="http://schemas.openxmlformats.org/officeDocument/2006/relationships/tags" Target="../tags/tag40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21.xml"/><Relationship Id="rId8" Type="http://schemas.openxmlformats.org/officeDocument/2006/relationships/tags" Target="../tags/tag420.xml"/><Relationship Id="rId7" Type="http://schemas.openxmlformats.org/officeDocument/2006/relationships/tags" Target="../tags/tag41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tags" Target="../tags/tag418.xml"/><Relationship Id="rId3" Type="http://schemas.openxmlformats.org/officeDocument/2006/relationships/tags" Target="../tags/tag417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431.xml"/><Relationship Id="rId22" Type="http://schemas.openxmlformats.org/officeDocument/2006/relationships/tags" Target="../tags/tag430.xml"/><Relationship Id="rId21" Type="http://schemas.openxmlformats.org/officeDocument/2006/relationships/tags" Target="../tags/tag429.xml"/><Relationship Id="rId20" Type="http://schemas.openxmlformats.org/officeDocument/2006/relationships/image" Target="../media/image20.svg"/><Relationship Id="rId2" Type="http://schemas.openxmlformats.org/officeDocument/2006/relationships/tags" Target="../tags/tag416.xml"/><Relationship Id="rId19" Type="http://schemas.openxmlformats.org/officeDocument/2006/relationships/image" Target="../media/image19.png"/><Relationship Id="rId18" Type="http://schemas.openxmlformats.org/officeDocument/2006/relationships/tags" Target="../tags/tag428.xml"/><Relationship Id="rId17" Type="http://schemas.openxmlformats.org/officeDocument/2006/relationships/tags" Target="../tags/tag427.xml"/><Relationship Id="rId16" Type="http://schemas.openxmlformats.org/officeDocument/2006/relationships/tags" Target="../tags/tag426.xml"/><Relationship Id="rId15" Type="http://schemas.openxmlformats.org/officeDocument/2006/relationships/tags" Target="../tags/tag425.xml"/><Relationship Id="rId14" Type="http://schemas.openxmlformats.org/officeDocument/2006/relationships/tags" Target="../tags/tag424.xml"/><Relationship Id="rId13" Type="http://schemas.openxmlformats.org/officeDocument/2006/relationships/image" Target="../media/image18.svg"/><Relationship Id="rId12" Type="http://schemas.openxmlformats.org/officeDocument/2006/relationships/image" Target="../media/image17.png"/><Relationship Id="rId11" Type="http://schemas.openxmlformats.org/officeDocument/2006/relationships/tags" Target="../tags/tag423.xml"/><Relationship Id="rId10" Type="http://schemas.openxmlformats.org/officeDocument/2006/relationships/tags" Target="../tags/tag422.xml"/><Relationship Id="rId1" Type="http://schemas.openxmlformats.org/officeDocument/2006/relationships/tags" Target="../tags/tag41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445.xml"/><Relationship Id="rId13" Type="http://schemas.openxmlformats.org/officeDocument/2006/relationships/tags" Target="../tags/tag444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tags" Target="../tags/tag43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image" Target="../media/image21.jpeg"/><Relationship Id="rId2" Type="http://schemas.openxmlformats.org/officeDocument/2006/relationships/tags" Target="../tags/tag450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460.xml"/><Relationship Id="rId12" Type="http://schemas.openxmlformats.org/officeDocument/2006/relationships/tags" Target="../tags/tag459.xml"/><Relationship Id="rId11" Type="http://schemas.openxmlformats.org/officeDocument/2006/relationships/tags" Target="../tags/tag458.xml"/><Relationship Id="rId10" Type="http://schemas.openxmlformats.org/officeDocument/2006/relationships/tags" Target="../tags/tag457.xml"/><Relationship Id="rId1" Type="http://schemas.openxmlformats.org/officeDocument/2006/relationships/tags" Target="../tags/tag44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3" Type="http://schemas.openxmlformats.org/officeDocument/2006/relationships/image" Target="../media/image22.jpeg"/><Relationship Id="rId2" Type="http://schemas.openxmlformats.org/officeDocument/2006/relationships/tags" Target="../tags/tag462.xml"/><Relationship Id="rId14" Type="http://schemas.openxmlformats.org/officeDocument/2006/relationships/slideLayout" Target="../slideLayouts/slideLayout16.xml"/><Relationship Id="rId13" Type="http://schemas.openxmlformats.org/officeDocument/2006/relationships/tags" Target="../tags/tag472.xml"/><Relationship Id="rId12" Type="http://schemas.openxmlformats.org/officeDocument/2006/relationships/tags" Target="../tags/tag471.xml"/><Relationship Id="rId11" Type="http://schemas.openxmlformats.org/officeDocument/2006/relationships/tags" Target="../tags/tag470.xml"/><Relationship Id="rId10" Type="http://schemas.openxmlformats.org/officeDocument/2006/relationships/tags" Target="../tags/tag469.xml"/><Relationship Id="rId1" Type="http://schemas.openxmlformats.org/officeDocument/2006/relationships/tags" Target="../tags/tag46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tags" Target="../tags/tag479.xml"/><Relationship Id="rId7" Type="http://schemas.openxmlformats.org/officeDocument/2006/relationships/tags" Target="../tags/tag478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Relationship Id="rId3" Type="http://schemas.openxmlformats.org/officeDocument/2006/relationships/image" Target="../media/image23.jpeg"/><Relationship Id="rId2" Type="http://schemas.openxmlformats.org/officeDocument/2006/relationships/tags" Target="../tags/tag474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481.xml"/><Relationship Id="rId1" Type="http://schemas.openxmlformats.org/officeDocument/2006/relationships/tags" Target="../tags/tag47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image" Target="../media/image24.jpeg"/><Relationship Id="rId2" Type="http://schemas.openxmlformats.org/officeDocument/2006/relationships/tags" Target="../tags/tag483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48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tags" Target="../tags/tag495.xml"/><Relationship Id="rId7" Type="http://schemas.openxmlformats.org/officeDocument/2006/relationships/image" Target="../media/image26.jpeg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3" Type="http://schemas.openxmlformats.org/officeDocument/2006/relationships/image" Target="../media/image25.jpeg"/><Relationship Id="rId2" Type="http://schemas.openxmlformats.org/officeDocument/2006/relationships/tags" Target="../tags/tag491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500.xml"/><Relationship Id="rId13" Type="http://schemas.openxmlformats.org/officeDocument/2006/relationships/tags" Target="../tags/tag499.xml"/><Relationship Id="rId12" Type="http://schemas.openxmlformats.org/officeDocument/2006/relationships/tags" Target="../tags/tag498.xml"/><Relationship Id="rId11" Type="http://schemas.openxmlformats.org/officeDocument/2006/relationships/image" Target="../media/image27.jpeg"/><Relationship Id="rId10" Type="http://schemas.openxmlformats.org/officeDocument/2006/relationships/tags" Target="../tags/tag497.xml"/><Relationship Id="rId1" Type="http://schemas.openxmlformats.org/officeDocument/2006/relationships/tags" Target="../tags/tag4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6" Type="http://schemas.openxmlformats.org/officeDocument/2006/relationships/slideLayout" Target="../slideLayouts/slideLayout27.xml"/><Relationship Id="rId15" Type="http://schemas.openxmlformats.org/officeDocument/2006/relationships/tags" Target="../tags/tag330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image" Target="../media/image28.jpeg"/><Relationship Id="rId2" Type="http://schemas.openxmlformats.org/officeDocument/2006/relationships/tags" Target="../tags/tag505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512.xml"/><Relationship Id="rId1" Type="http://schemas.openxmlformats.org/officeDocument/2006/relationships/tags" Target="../tags/tag50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520.xml"/><Relationship Id="rId7" Type="http://schemas.openxmlformats.org/officeDocument/2006/relationships/tags" Target="../tags/tag519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image" Target="../media/image7.jpeg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image" Target="../media/image6.jpeg"/><Relationship Id="rId2" Type="http://schemas.openxmlformats.org/officeDocument/2006/relationships/tags" Target="../tags/tag335.xml"/><Relationship Id="rId15" Type="http://schemas.openxmlformats.org/officeDocument/2006/relationships/slideLayout" Target="../slideLayouts/slideLayout26.xml"/><Relationship Id="rId14" Type="http://schemas.openxmlformats.org/officeDocument/2006/relationships/tags" Target="../tags/tag344.xml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image" Target="../media/image8.jpeg"/><Relationship Id="rId10" Type="http://schemas.openxmlformats.org/officeDocument/2006/relationships/tags" Target="../tags/tag341.xml"/><Relationship Id="rId1" Type="http://schemas.openxmlformats.org/officeDocument/2006/relationships/tags" Target="../tags/tag3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3" Type="http://schemas.openxmlformats.org/officeDocument/2006/relationships/slideLayout" Target="../slideLayouts/slideLayout25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2" Type="http://schemas.openxmlformats.org/officeDocument/2006/relationships/slideLayout" Target="../slideLayouts/slideLayout24.xml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tags" Target="../tags/tag3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image" Target="../media/image9.jpeg"/><Relationship Id="rId2" Type="http://schemas.openxmlformats.org/officeDocument/2006/relationships/tags" Target="../tags/tag369.xml"/><Relationship Id="rId11" Type="http://schemas.openxmlformats.org/officeDocument/2006/relationships/slideLayout" Target="../slideLayouts/slideLayout23.xml"/><Relationship Id="rId10" Type="http://schemas.openxmlformats.org/officeDocument/2006/relationships/tags" Target="../tags/tag376.xml"/><Relationship Id="rId1" Type="http://schemas.openxmlformats.org/officeDocument/2006/relationships/tags" Target="../tags/tag36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2" Type="http://schemas.openxmlformats.org/officeDocument/2006/relationships/slideLayout" Target="../slideLayouts/slideLayout22.xml"/><Relationship Id="rId11" Type="http://schemas.openxmlformats.org/officeDocument/2006/relationships/tags" Target="../tags/tag387.xml"/><Relationship Id="rId10" Type="http://schemas.openxmlformats.org/officeDocument/2006/relationships/tags" Target="../tags/tag386.xml"/><Relationship Id="rId1" Type="http://schemas.openxmlformats.org/officeDocument/2006/relationships/tags" Target="../tags/tag37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2025/12/12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运营总监岗位晋升答辩汇报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×</a:t>
            </a:r>
            <a:r>
              <a:rPr lang="zh-CN" altLang="en-US"/>
              <a:t>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两个原则：守底线与无上限</a:t>
            </a:r>
            <a:endParaRPr lang="zh-CN" altLang="en-US"/>
          </a:p>
        </p:txBody>
      </p:sp>
      <p:sp>
        <p:nvSpPr>
          <p:cNvPr id="3" name="装饰  7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9b1bb26f-d6d3-11f0-9ee5-4e32319ef154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476" b="476"/>
          <a:stretch>
            <a:fillRect/>
          </a:stretch>
        </p:blipFill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守底线：筑牢业务根基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坚守业务底线，杜绝损害用户体验的商业化行为，严格遵守用户隐私政策，确保数据合规率100%；维护团队底线，营造透明沟通、无甩锅内耗的团队文化，推行问题-责任-改进闭环机制，将团队冲突率降至0；恪守职业底线，保持对业务的敬畏心，以数据为依据做决策，不进行拍脑袋决策。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9b1bb277-d6d3-11f0-9ee5-4e32319ef154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476" b="476"/>
          <a:stretch>
            <a:fillRect/>
          </a:stretch>
        </p:blipFill>
        <p:spPr>
          <a:xfrm>
            <a:off x="6248400" y="4216400"/>
            <a:ext cx="5334000" cy="2032000"/>
          </a:xfrm>
          <a:custGeom>
            <a:avLst/>
            <a:gdLst>
              <a:gd name="connisteX0" fmla="*/ 0 w 5334000"/>
              <a:gd name="connsiteY0" fmla="*/ 0 h 2032000"/>
              <a:gd name="connisteX1" fmla="*/ 5334000 w 5334000"/>
              <a:gd name="connsiteY1" fmla="*/ 0 h 2032000"/>
              <a:gd name="connisteX2" fmla="*/ 5334000 w 5334000"/>
              <a:gd name="connsiteY2" fmla="*/ 1828800 h 2032000"/>
              <a:gd name="connisteX3" fmla="*/ 5130800 w 5334000"/>
              <a:gd name="connsiteY3" fmla="*/ 2032000 h 2032000"/>
              <a:gd name="connisteX4" fmla="*/ 203200 w 5334000"/>
              <a:gd name="connsiteY4" fmla="*/ 2032000 h 2032000"/>
              <a:gd name="connisteX5" fmla="*/ 0 w 5334000"/>
              <a:gd name="connsiteY5" fmla="*/ 1828800 h 2032000"/>
              <a:gd name="connisteX6" fmla="*/ 0 w 53340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0"/>
                </a:moveTo>
                <a:lnTo>
                  <a:pt x="5334000" y="0"/>
                </a:ln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无上限：突破发展边界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秉持创新无界理念，探索AI运营工具落地，如AI用户画像标签自动化、智能内容生成，目标提效50%；坚持成长无界，每年输出2篇行业深度报告，带领团队参与1次行业峰会，提升公司行业影响力；践行协同无界，推动建立运营-产品-研发跨部门OKR对齐机制，将需求偏差率降至5%以内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突破一：提升私域转化率</a:t>
            </a:r>
            <a:endParaRPr lang="zh-CN" altLang="en-US"/>
          </a:p>
        </p:txBody>
      </p:sp>
      <p:sp>
        <p:nvSpPr>
          <p:cNvPr id="3" name="装饰  7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99fd432d-d6d3-11f0-9ee5-4e32319ef15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优化私域内容矩阵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按照新用户（引导认知）、活跃用户（强化粘性）、核心用户（深度运营）分阶段推送内容，以此提升内容打开率至20%，助力私域转化率从35%提升至50%，计划于××年Q2完成。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99fd3d63-d6d3-11f0-9ee5-4e32319ef15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9062" r="3711" b="313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搭建社群分层运营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针对核心用户群提供专属福利+1V1服务，为活跃用户群设计互动任务+积分兑换，通过社群分层运营将社群活跃度提升至40%，推动私域转化率达成目标，预计××年Q2实现。</a:t>
            </a:r>
            <a:endParaRPr lang="zh-CN" altLang="en-US"/>
          </a:p>
        </p:txBody>
      </p:sp>
      <p:sp>
        <p:nvSpPr>
          <p:cNvPr id="11" name="装饰  6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99fd41ab-d6d3-11f0-9ee5-4e32319ef154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8294" t="38971" r="13033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接入AI智能客服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接入AI智能客服以解决80%的常见咨询，如会员权益、活动规则等问题，将响应效率从30分钟缩短至1分钟，提升用户咨询满意度30%，保障××年Q2私域转化率提升至50%。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突破二：缩短跨部门需求交付周期</a:t>
            </a:r>
            <a:endParaRPr lang="zh-CN" altLang="en-US"/>
          </a:p>
        </p:txBody>
      </p:sp>
      <p:sp>
        <p:nvSpPr>
          <p:cNvPr id="3" name="装饰  7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装饰  8"/>
          <p:cNvSpPr>
            <a:spLocks noGrp="1"/>
          </p:cNvSpPr>
          <p:nvPr>
            <p:ph type="body" idx="16394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7"/>
          <p:cNvPicPr/>
          <p:nvPr>
            <p:ph type="pic" idx="16392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1680" y="2214880"/>
            <a:ext cx="650240" cy="65024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推行“需求小步迭代”模式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将大需求拆分为“最小可用版本”，促使研发每周输出1个迭代版本，降低需求试错成本60%，从而将跨部门需求交付周期从7天压缩至3天，计划××年Q3完成。</a:t>
            </a:r>
            <a:endParaRPr lang="zh-CN" altLang="en-US"/>
          </a:p>
        </p:txBody>
      </p:sp>
      <p:sp>
        <p:nvSpPr>
          <p:cNvPr id="8" name="装饰  3"/>
          <p:cNvSpPr>
            <a:spLocks noGrp="1"/>
          </p:cNvSpPr>
          <p:nvPr>
            <p:ph type="body" idx="16396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装饰  4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" name="图片占位符 18"/>
          <p:cNvPicPr/>
          <p:nvPr>
            <p:ph type="pic" idx="16395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0880" y="2214880"/>
            <a:ext cx="650240" cy="65024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设置“跨部门协同专员”</a:t>
            </a:r>
            <a:endParaRPr lang="zh-CN" altLang="en-US" sz="17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在每个部门指定1名协同专员，负责每日同步需求进度，以此将需求延期率降至0，助力实现××年Q3跨部门需求交付周期缩短至3天的目标。</a:t>
            </a:r>
            <a:endParaRPr lang="zh-CN" altLang="en-US"/>
          </a:p>
        </p:txBody>
      </p:sp>
      <p:sp>
        <p:nvSpPr>
          <p:cNvPr id="13" name="装饰  8"/>
          <p:cNvSpPr>
            <a:spLocks noGrp="1"/>
          </p:cNvSpPr>
          <p:nvPr>
            <p:ph type="body" idx="16399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装饰  9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0" name="图片占位符 19"/>
          <p:cNvPicPr/>
          <p:nvPr>
            <p:ph type="pic" idx="16398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30080" y="2214880"/>
            <a:ext cx="650240" cy="65024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建立“需求效果回溯”机制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需求上线后1周，由协同专员组织复盘会，评估需求价值并优化后续需求优先级，保障跨部门需求交付效率，确保××年Q3需求交付周期压缩至3天。</a:t>
            </a:r>
            <a:endParaRPr lang="zh-CN" altLang="en-US"/>
          </a:p>
        </p:txBody>
      </p:sp>
    </p:spTree>
    <p:custDataLst>
      <p:tags r:id="rId2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突破三：打造全链路运营团队</a:t>
            </a:r>
            <a:endParaRPr lang="zh-CN" altLang="en-US"/>
          </a:p>
        </p:txBody>
      </p:sp>
      <p:sp>
        <p:nvSpPr>
          <p:cNvPr id="3" name="装饰  7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开展复合能力培训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每月开展2次“产品思维+数据思维+商业化思维”培训，如邀请产品经理分享需求文档撰写逻辑、数据分析师讲解SQL基础与数据建模，助力团队向全链路运营转型，计划××年Q4完成。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推动团队成员轮岗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安排运营成员到产品、市场部门各轮岗1个月，让成员熟悉全链路业务逻辑，为打造全链路运营团队奠定基础，预计××年Q4实现转型。</a:t>
            </a:r>
            <a:endParaRPr lang="zh-CN" altLang="en-US"/>
          </a:p>
        </p:txBody>
      </p:sp>
      <p:sp>
        <p:nvSpPr>
          <p:cNvPr id="11" name="装饰  6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建立个人能力升级计划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每月更新团队成员能力短板，针对性匹配项目，如让数据弱的成员负责数据复盘项目，推动成员成长为全链路运营人才，确保××年Q4完成团队转型。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>
          <a:xfrm>
            <a:off x="4589145" y="3530600"/>
            <a:ext cx="7367905" cy="895985"/>
          </a:xfrm>
        </p:spPr>
        <p:txBody>
          <a:bodyPr>
            <a:normAutofit/>
          </a:bodyPr>
          <a:p>
            <a:r>
              <a:rPr lang="zh-CN" altLang="en-US"/>
              <a:t>角色案例：领航员与教练员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领航员：业务方向锚定案例</a:t>
            </a:r>
            <a:endParaRPr lang="zh-CN" altLang="en-US"/>
          </a:p>
        </p:txBody>
      </p:sp>
      <p:pic>
        <p:nvPicPr>
          <p:cNvPr id="3" name="内容占位符 2" descr="987dfd69-d6d3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7367" r="17469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行业趋势预判：公域流量成本上涨预警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××年敏锐洞察行业公域流量成本平均上涨30%趋势，提前识别获客成本激增风险，为业务战略调整提供关键依据。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战略落地：主导“公域转私域”布局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推动企业微信社群提前3个月搭建，成功规避40%获客成本损失，构建私域用户运营核心阵地。</a:t>
            </a:r>
            <a:endParaRPr lang="zh-CN" altLang="en-US"/>
          </a:p>
        </p:txBody>
      </p:sp>
      <p:sp>
        <p:nvSpPr>
          <p:cNvPr id="10" name="装饰  5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业务成果：私域营收从0到规模化增长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私域用户月均贡献营收突破150万，验证战略决策有效性，为公司沉淀高价值用户资产。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教练员：团队能力赋能案例</a:t>
            </a:r>
            <a:endParaRPr lang="zh-CN" altLang="en-US"/>
          </a:p>
        </p:txBody>
      </p:sp>
      <p:pic>
        <p:nvPicPr>
          <p:cNvPr id="3" name="内容占位符 2" descr="998a3747-d6d3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23843" r="23935"/>
          <a:stretch>
            <a:fillRect/>
          </a:stretch>
        </p:blipFill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新人培养体系搭建：1对1带教+实战考核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建立“1对1带教+周案例研讨+月实操考核”培养机制，3名运营专员3个月内实现独立负责项目，1人成功晋升运营主管。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运营方法论培训：提升团队专业能力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每月开展系统化运营方法论培训，团队需求文档通过率从70%显著提升至95%，夯实团队业务执行基础。</a:t>
            </a:r>
            <a:endParaRPr lang="zh-CN" altLang="en-US"/>
          </a:p>
        </p:txBody>
      </p:sp>
      <p:sp>
        <p:nvSpPr>
          <p:cNvPr id="10" name="装饰  5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能力成长加速：缩短人才培养周期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通过定制化培养路径与实战历练，有效缩短新人独立上岗周期，为团队快速补充业务骨干力量。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勤务员：跨部门协同案例</a:t>
            </a:r>
            <a:endParaRPr lang="zh-CN" altLang="en-US"/>
          </a:p>
        </p:txBody>
      </p:sp>
      <p:pic>
        <p:nvPicPr>
          <p:cNvPr id="3" name="内容占位符 2" descr="9ae19dea-d6d3-11f0-9ee5-4e32319ef154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316" b="316"/>
          <a:stretch>
            <a:fillRect/>
          </a:stretch>
        </p:blipFill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需求优先级三维评估模型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针对运营需求与研发排期冲突痛点，建立“用户价值/商业价值/技术成本”三维评估模型，科学量化需求优先级，解决跨部门资源分配矛盾。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跨部门需求同步会机制改革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推动需求同步会从“周更”改为“日更”，实现信息实时互通，需求交付周期从14天压缩至7天，大幅提升跨部门协作效率。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拓荒者：新业务探索案例</a:t>
            </a:r>
            <a:endParaRPr lang="zh-CN" altLang="en-US"/>
          </a:p>
        </p:txBody>
      </p:sp>
      <p:pic>
        <p:nvPicPr>
          <p:cNvPr id="3" name="内容占位符 2" descr="99bf04fa-d6d3-11f0-9ee5-4e32319ef154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532" b="532"/>
          <a:stretch>
            <a:fillRect/>
          </a:stretch>
        </p:blipFill>
        <p:spPr>
          <a:xfrm>
            <a:off x="609600" y="1524000"/>
            <a:ext cx="3581400" cy="4724400"/>
          </a:xfrm>
          <a:custGeom>
            <a:avLst/>
            <a:gdLst>
              <a:gd name="connisteX0" fmla="*/ 0 w 3581400"/>
              <a:gd name="connsiteY0" fmla="*/ 203200 h 4724400"/>
              <a:gd name="connisteX1" fmla="*/ 203200 w 3581400"/>
              <a:gd name="connsiteY1" fmla="*/ 0 h 4724400"/>
              <a:gd name="connisteX2" fmla="*/ 3581400 w 3581400"/>
              <a:gd name="connsiteY2" fmla="*/ 0 h 4724400"/>
              <a:gd name="connisteX3" fmla="*/ 3581400 w 3581400"/>
              <a:gd name="connsiteY3" fmla="*/ 4724400 h 4724400"/>
              <a:gd name="connisteX4" fmla="*/ 203200 w 3581400"/>
              <a:gd name="connsiteY4" fmla="*/ 4724400 h 4724400"/>
              <a:gd name="connisteX5" fmla="*/ 0 w 3581400"/>
              <a:gd name="connsiteY5" fmla="*/ 4521200 h 4724400"/>
              <a:gd name="connisteX6" fmla="*/ 0 w 358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81400" y="0"/>
                </a:lnTo>
                <a:lnTo>
                  <a:pt x="358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短视频运营赛道布局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预判短视频流量红利，带领2人小组搭建“内容+引流”短视频矩阵，快速切入新赛道，抢占用户增长新入口。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高效获客成果与行业优势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3个月内获取10万新用户，短视频渠道获客成本仅为行业均值的60%，验证模式可行性，已被公司列为重点拓展方向。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耕心者：用户体验深耕案例</a:t>
            </a:r>
            <a:endParaRPr lang="zh-CN" altLang="en-US"/>
          </a:p>
        </p:txBody>
      </p:sp>
      <p:pic>
        <p:nvPicPr>
          <p:cNvPr id="3" name="内容占位符 2" descr="98806af7-d6d3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6249" t="3125" b="962"/>
          <a:stretch>
            <a:fillRect/>
          </a:stretch>
        </p:blipFill>
        <p:spPr>
          <a:xfrm>
            <a:off x="6096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438400 h 2641600"/>
              <a:gd name="connisteX5" fmla="*/ 3251200 w 3454400"/>
              <a:gd name="connsiteY5" fmla="*/ 2641600 h 2641600"/>
              <a:gd name="connisteX6" fmla="*/ 203200 w 3454400"/>
              <a:gd name="connsiteY6" fmla="*/ 2641600 h 2641600"/>
              <a:gd name="connisteX7" fmla="*/ 0 w 3454400"/>
              <a:gd name="connsiteY7" fmla="*/ 2438400 h 2641600"/>
              <a:gd name="connisteX8" fmla="*/ 0 w 34544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438400"/>
                </a:lnTo>
                <a:cubicBezTo>
                  <a:pt x="3454400" y="2550624"/>
                  <a:pt x="3363424" y="2641600"/>
                  <a:pt x="32512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用户反馈流程优化方案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建立“1小时响应+3天解决+7天回访”的标准化SOP，形成用户反馈闭环管理机制，确保问题高效处理与用户需求及时跟进。</a:t>
            </a:r>
            <a:endParaRPr lang="zh-CN" altLang="en-US"/>
          </a:p>
        </p:txBody>
      </p:sp>
      <p:pic>
        <p:nvPicPr>
          <p:cNvPr id="6" name="内容占位符 5" descr="988069d1-d6d3-11f0-9ee5-4e32319ef154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l="13805" r="12859" b="240"/>
          <a:stretch>
            <a:fillRect/>
          </a:stretch>
        </p:blipFill>
        <p:spPr>
          <a:xfrm>
            <a:off x="43688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438400 h 2641600"/>
              <a:gd name="connisteX5" fmla="*/ 3251200 w 3454400"/>
              <a:gd name="connsiteY5" fmla="*/ 2641600 h 2641600"/>
              <a:gd name="connisteX6" fmla="*/ 203200 w 3454400"/>
              <a:gd name="connsiteY6" fmla="*/ 2641600 h 2641600"/>
              <a:gd name="connisteX7" fmla="*/ 0 w 3454400"/>
              <a:gd name="connsiteY7" fmla="*/ 2438400 h 2641600"/>
              <a:gd name="connisteX8" fmla="*/ 0 w 34544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438400"/>
                </a:lnTo>
                <a:cubicBezTo>
                  <a:pt x="3454400" y="2550624"/>
                  <a:pt x="3363424" y="2641600"/>
                  <a:pt x="32512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用户体验核心数据改善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通过流程优化，用户投诉率从0.5%降至0.1%，用户满意度从82分提升至92分，显著提升用户对产品的认可度与信任度。</a:t>
            </a:r>
            <a:endParaRPr lang="zh-CN" altLang="en-US"/>
          </a:p>
        </p:txBody>
      </p:sp>
      <p:pic>
        <p:nvPicPr>
          <p:cNvPr id="9" name="内容占位符 8" descr="98806a7c-d6d3-11f0-9ee5-4e32319ef154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r="13030" b="240"/>
          <a:stretch>
            <a:fillRect/>
          </a:stretch>
        </p:blipFill>
        <p:spPr>
          <a:xfrm>
            <a:off x="81280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438400 h 2641600"/>
              <a:gd name="connisteX5" fmla="*/ 3251200 w 3454400"/>
              <a:gd name="connsiteY5" fmla="*/ 2641600 h 2641600"/>
              <a:gd name="connisteX6" fmla="*/ 203200 w 3454400"/>
              <a:gd name="connsiteY6" fmla="*/ 2641600 h 2641600"/>
              <a:gd name="connisteX7" fmla="*/ 0 w 3454400"/>
              <a:gd name="connsiteY7" fmla="*/ 2438400 h 2641600"/>
              <a:gd name="connisteX8" fmla="*/ 0 w 34544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438400"/>
                </a:lnTo>
                <a:cubicBezTo>
                  <a:pt x="3454400" y="2550624"/>
                  <a:pt x="3363424" y="2641600"/>
                  <a:pt x="32512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跨部门经验复用价值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相关用户反馈处理经验被产品部复用至其他产品线，为公司整体用户体验提升提供可复制的实践范例，推动全产品矩阵体验优化。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0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角色认知与能力证明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3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未来规划：晋升后的工作方向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6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角色案例：领航员与教练员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9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团队与跨部门价值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团队与跨部门价值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人才梯队建设与知识沉淀</a:t>
            </a:r>
            <a:endParaRPr lang="zh-CN" altLang="en-US"/>
          </a:p>
        </p:txBody>
      </p:sp>
      <p:pic>
        <p:nvPicPr>
          <p:cNvPr id="3" name="内容占位符 2" descr="9c8f543e-d6d3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搭建人才梯队，完善晋升通道</a:t>
            </a:r>
            <a:endParaRPr lang="zh-CN" altLang="en-US" sz="22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带教3名运营专员晋升运营主管，1名主管晋升运营经理；建立覆盖数据、活动、内容、用户4大模块的“运营能力地图”，团队整体能力评分从60分提升至85分。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构建运营知识库，提升方案复用率</a:t>
            </a:r>
            <a:endParaRPr lang="zh-CN" altLang="en-US" sz="2200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搭建包含20+活动方案模板、15+数据复盘工具、50+用户案例的运营知识库，团队方案复用率达85%，显著降低协作成本。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推行案例研讨机制，提高团队避坑效率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推动“周案例研讨”机制，每周分享1个成功/失败案例，帮助团队总结经验教训，避坑效率提升50%。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跨团队赋能成果</a:t>
            </a:r>
            <a:endParaRPr lang="zh-CN" altLang="en-US"/>
          </a:p>
        </p:txBody>
      </p:sp>
      <p:sp>
        <p:nvSpPr>
          <p:cNvPr id="3" name="装饰  7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赋能市场部，优化投放策略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为市场部开展“用户运营思维”培训2次，推动市场投放从“曝光导向”转为“转化导向”，投放ROI提升20%。</a:t>
            </a:r>
            <a:endParaRPr lang="zh-CN" altLang="en-US"/>
          </a:p>
        </p:txBody>
      </p:sp>
      <p:sp>
        <p:nvSpPr>
          <p:cNvPr id="6" name="装饰  1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赋能产品部，提升用户满意度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向产品部输出基于10万条用户反馈的《用户需求白皮书》，助力产品部优化功能，需求上线后用户满意度提升25%。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30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r>
              <a:rPr lang="zh-CN" altLang="en-US"/>
              <a:t>聆听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角色认知与能力证明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履历：业务成长轨迹</a:t>
            </a:r>
            <a:endParaRPr lang="zh-CN" altLang="en-US"/>
          </a:p>
        </p:txBody>
      </p:sp>
      <p:pic>
        <p:nvPicPr>
          <p:cNvPr id="3" name="图片占位符 2" descr="9b59d421-d6d3-11f0-9ee5-4e32319ef154"/>
          <p:cNvPicPr>
            <a:picLocks noChangeAspect="1"/>
          </p:cNvPicPr>
          <p:nvPr>
            <p:ph type="pic" idx="16392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002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运营专员阶段：用数据锚定执行价值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独立优化“新人注册活动”流程，步骤从7步精简至4步，注册转化率从28%提升至43%；搭建活动数据监控表，实现小时级复盘，推动3场月度活动超目标完成。</a:t>
            </a:r>
            <a:endParaRPr lang="zh-CN" altLang="en-US"/>
          </a:p>
        </p:txBody>
      </p:sp>
      <p:pic>
        <p:nvPicPr>
          <p:cNvPr id="6" name="图片占位符 5" descr="9b59d328-d6d3-11f0-9ee5-4e32319ef154"/>
          <p:cNvPicPr>
            <a:picLocks noChangeAspect="1"/>
          </p:cNvPicPr>
          <p:nvPr>
            <p:ph type="pic" idx="16393"/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09600" y="32766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运营主管阶段：用细节放大业务颗粒度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牵头用户分层运营，划分“新用户/活跃用户/流失用户”3层，流失用户召回率从5%提升至12%；主导内容运营体系初建，月均产出优质内容100+篇，用户互动量增长200%。</a:t>
            </a:r>
            <a:endParaRPr lang="zh-CN" altLang="en-US"/>
          </a:p>
        </p:txBody>
      </p:sp>
      <p:pic>
        <p:nvPicPr>
          <p:cNvPr id="9" name="图片占位符 8" descr="9b59d3b6-d6d3-11f0-9ee5-4e32319ef154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09600" y="49530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运营经理阶段：用体系放大业务价值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搭建全链路运营体系，推动DAU从50万增长至90万（+80%）；带领5人团队完成618大促，GMV破2000万（超目标25%）；搭建30万用户私域池，私域复购率达35%。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定位：团队中的核心角色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领航员：业务方向的锚定者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预判公域流量成本上涨，主导“公域转私域”战略落地，提前3个月布局企业微信社群，规避40%获客成本损失，私域用户月均贡献营收从0→150万。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教练员：团队能力的赋能者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搭建新人培养体系，带教3名运营专员3个月内独立负责项目，1名晋升主管；开展“运营方法论”培训，团队需求文档通过率从70%提升至95%。</a:t>
            </a:r>
            <a:endParaRPr lang="zh-CN" altLang="en-US" sz="1400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勤务员：跨部门的协同者</a:t>
            </a:r>
            <a:endParaRPr lang="zh-CN" altLang="en-US" sz="22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建立需求优先级三维评估模型，推动跨部门需求同步会从“周更”改“日更”，需求交付周期从14天压缩至7天。</a:t>
            </a:r>
            <a:endParaRPr lang="zh-CN" altLang="en-US" sz="14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拓荒者：新业务的探索者</a:t>
            </a:r>
            <a:endParaRPr lang="zh-CN" altLang="en-US" sz="22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93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带领2人小组搭建短视频矩阵，3个月获取10万新用户，获客成本为行业均值60%，该模式被列为公司重点拓展方向。</a:t>
            </a:r>
            <a:endParaRPr lang="zh-CN" altLang="en-US" sz="140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4"/>
            <p:custDataLst>
              <p:tags r:id="rId10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耕心者：用户体验的深耕者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建立用户反馈SOP（1小时响应+3天解决+7天回访），用户投诉率从0.5%降至0.1%，满意度从82分提升至92分，经验被产品部复用。</a:t>
            </a:r>
            <a:endParaRPr lang="zh-CN" altLang="en-US" sz="1400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成绩：量化业务价值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用户增长维度：规模与效率双提升</a:t>
            </a:r>
            <a:endParaRPr lang="zh-CN" altLang="en-US"/>
          </a:p>
        </p:txBody>
      </p:sp>
      <p:sp>
        <p:nvSpPr>
          <p:cNvPr id="4" name="装饰  8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DAU从50万增长至90万（+80%），私域用户贡献DAU占比达33%；7日留存率从35%提升至48%，30日留存率从20%提升至32%；全渠道获客成本从8元/人降至5元/人（-37.5%），私域获客成本低至2元/人。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商业营收维度：收入与利润双突破</a:t>
            </a:r>
            <a:endParaRPr lang="zh-CN" altLang="en-US"/>
          </a:p>
        </p:txBody>
      </p:sp>
      <p:sp>
        <p:nvSpPr>
          <p:cNvPr id="7" name="装饰  2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月度商业化收入从200万增长至500万（+150%），会员收入占比从20%提升至45%；618大促GMV破2000万（超目标25%），双11大促GMV达3500万（超目标30%）；私域用户月均贡献营收150万，私域ROI从1:2提升至1:5。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项目沉淀维度：方法论与工具双输出</a:t>
            </a:r>
            <a:endParaRPr lang="zh-CN" altLang="en-US"/>
          </a:p>
        </p:txBody>
      </p:sp>
      <p:sp>
        <p:nvSpPr>
          <p:cNvPr id="10" name="装饰  5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输出《私域用户运营方法论》《活动全流程SOP》等5份内部文档，被列为公司运营培训教材；搭建覆盖32个核心指标的运营数据看板，实现业务数据“日更新、周复盘、月迭代”，团队决策效率提升40%。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成长：体系能力升级</a:t>
            </a:r>
            <a:endParaRPr lang="zh-CN" altLang="en-US"/>
          </a:p>
        </p:txBody>
      </p:sp>
      <p:pic>
        <p:nvPicPr>
          <p:cNvPr id="3" name="内容占位符 2" descr="9b55612c-d6d3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767" b="7767"/>
          <a:stretch>
            <a:fillRect/>
          </a:stretch>
        </p:blipFill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业务体系：从单点执行到全链路操盘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搭建“用户分层-场景触达-数据复盘-策略迭代”运营闭环，针对流失付费用户设计标签分层→定制福利→数据追踪→策略优化流程，召回率从5%提升至12%，成为公司标准化运营工具。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思维升级：从业务视角到行业视角</a:t>
            </a:r>
            <a:endParaRPr lang="zh-CN" altLang="en-US" sz="1400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输出《××年私域运营趋势：从“流量池”到“用户资产”》，被行业公众号“运营研究社”转载，阅读量破10万；参与××运营峰会、××私域论坛2次行业峰会，代表公司做主题分享，提升公司行业影响力。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管理能力：从个人贡献到团队赋能</a:t>
            </a:r>
            <a:endParaRPr lang="zh-CN" altLang="en-US" sz="14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建立“目标拆解-进度跟踪-风险预警”项目管理体系，带领团队完成12个核心项目，按期交付率100%；通过“OKR对齐+周度同步+月度复盘”绑定团队目标与公司战略，成员目标达成率从80%提升至95%。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传承：团队价值延续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新人培养：搭建可持续人才梯队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带教3名运营专员晋升主管、1名主管晋升经理；建立覆盖数据、活动、内容、用户4大模块的“运营能力地图”，帮助成员明确短板，团队整体能力评分从60分提升至85分。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知识沉淀：降低协作成本与经验复用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搭建运营知识库，包含20+活动方案模板、15+数据复盘工具、50+用户案例，团队方案复用率达85%；推动“周案例研讨”机制，每周分享成功/失败案例，团队避坑效率提升50%。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跨团队赋能：拉通业务协同与价值共创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为市场部做“用户运营思维”培训2次，推动投放从“曝光导向”转为“转化导向”，投放ROI提升20%；向产品部输出基于10万条用户反馈的《用户需求白皮书》，助力功能优化，上线后用户满意度提升25%。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未来规划：晋升后的工作方向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10c6ae23f4da3e3178d913f21d9b9752a263a17"/>
  <p:tag name="KSO_WM_NEWLAYOUT_GROUP_ID" val="layout_10004"/>
  <p:tag name="KSO_WM_NEWLAYOUT_ID" val="slide_b144048f8bd8f017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c81943b8aa02fc9ff4d36ce6ca31a12ec952144"/>
  <p:tag name="KSO_WM_NEWLAYOUT_GROUP_ID" val="layout_26"/>
  <p:tag name="KSO_WM_NEWLAYOUT_ID" val="slide_351695b9d561403a"/>
</p:tagLst>
</file>

<file path=ppt/tags/tag1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3a5be61646d947fc85e289d11bbc05c23093e8"/>
  <p:tag name="KSO_WM_NEWLAYOUT_GROUP_ID" val="layout_35"/>
  <p:tag name="KSO_WM_NEWLAYOUT_ID" val="slide_3a8d68c4cb9e2e1d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95550275b0c0f0a96698bd727cbf78f6dbf30f"/>
  <p:tag name="KSO_WM_NEWLAYOUT_GROUP_ID" val="layout_10013"/>
  <p:tag name="KSO_WM_NEWLAYOUT_ID" val="slide_2b9069f18f10c117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1861b08986f27b5a1f2dccdf5e6020a530ff43"/>
  <p:tag name="KSO_WM_NEWLAYOUT_GROUP_ID" val="layout_10003"/>
  <p:tag name="KSO_WM_NEWLAYOUT_ID" val="slide_f03f66a8173a28af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a289672749d3d662f655177db3fd165e4bd8d1"/>
  <p:tag name="KSO_WM_NEWLAYOUT_GROUP_ID" val="layout_10007"/>
  <p:tag name="KSO_WM_NEWLAYOUT_ID" val="slide_a98fcf8ca5c10e1c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5cdcaf5677b054b75cd61d0d80876e9307cfa51"/>
  <p:tag name="KSO_WM_NEWLAYOUT_GROUP_ID" val="layout_34"/>
  <p:tag name="KSO_WM_NEWLAYOUT_ID" val="slide_4acdb5d565d7a68b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dc42d51857812c1517119bd747df6884ce6abfd"/>
  <p:tag name="KSO_WM_NEWLAYOUT_GROUP_ID" val="layout_10009"/>
  <p:tag name="KSO_WM_NEWLAYOUT_ID" val="slide_2536ba00920a4d07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ea8fc07d9a857d90f2b25332ab180b6415c4548"/>
  <p:tag name="KSO_WM_NEWLAYOUT_GROUP_ID" val="layout_1-5"/>
  <p:tag name="KSO_WM_NEWLAYOUT_ID" val="slide_61223ae7a7f7aefc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77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8596"/>
  <p:tag name="KSO_WM_TEMPLATE_CATEGORY" val="custom"/>
</p:tagLst>
</file>

<file path=ppt/tags/tag1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2"/>
  <p:tag name="KSO_WM_UNIT_ID" val="_2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"/>
  <p:tag name="KSO_WM_UNIT_ID" val="_2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8596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596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596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596"/>
</p:tagLst>
</file>

<file path=ppt/tags/tag185.xml><?xml version="1.0" encoding="utf-8"?>
<p:tagLst xmlns:p="http://schemas.openxmlformats.org/presentationml/2006/main">
  <p:tag name="picid" val="{a827e788-5160-408d-93de-fce91bab0e5b}"/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186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87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8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8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1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2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3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4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5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199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0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3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7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0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4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5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9*i*1"/>
  <p:tag name="KSO_WM_UNIT_LAYERLEVEL" val="1"/>
  <p:tag name="KSO_WM_TEMPLATE_CATEGORY" val="custom"/>
  <p:tag name="KSO_WM_TEMPLATE_USER_THEME" val="1"/>
  <p:tag name="picid" val="{08b370d2-68b8-43a5-86ef-514a46a84883}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8.xml><?xml version="1.0" encoding="utf-8"?>
<p:tagLst xmlns:p="http://schemas.openxmlformats.org/presentationml/2006/main">
  <p:tag name="LayoutZOrder" val="4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19.xml><?xml version="1.0" encoding="utf-8"?>
<p:tagLst xmlns:p="http://schemas.openxmlformats.org/presentationml/2006/main">
  <p:tag name="LayoutZOrder" val="5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0.xml><?xml version="1.0" encoding="utf-8"?>
<p:tagLst xmlns:p="http://schemas.openxmlformats.org/presentationml/2006/main">
  <p:tag name="LayoutZOrder" val="6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1.xml><?xml version="1.0" encoding="utf-8"?>
<p:tagLst xmlns:p="http://schemas.openxmlformats.org/presentationml/2006/main">
  <p:tag name="LayoutZOrder" val="7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2.xml><?xml version="1.0" encoding="utf-8"?>
<p:tagLst xmlns:p="http://schemas.openxmlformats.org/presentationml/2006/main">
  <p:tag name="LayoutZOrder" val="8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3.xml><?xml version="1.0" encoding="utf-8"?>
<p:tagLst xmlns:p="http://schemas.openxmlformats.org/presentationml/2006/main">
  <p:tag name="LayoutZOrder" val="9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4.xml><?xml version="1.0" encoding="utf-8"?>
<p:tagLst xmlns:p="http://schemas.openxmlformats.org/presentationml/2006/main">
  <p:tag name="LayoutZOrder" val="10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5.xml><?xml version="1.0" encoding="utf-8"?>
<p:tagLst xmlns:p="http://schemas.openxmlformats.org/presentationml/2006/main">
  <p:tag name="LayoutZOrder" val="11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6.xml><?xml version="1.0" encoding="utf-8"?>
<p:tagLst xmlns:p="http://schemas.openxmlformats.org/presentationml/2006/main">
  <p:tag name="LayoutZOrder" val="12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7.xml><?xml version="1.0" encoding="utf-8"?>
<p:tagLst xmlns:p="http://schemas.openxmlformats.org/presentationml/2006/main">
  <p:tag name="LayoutZOrder" val="13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8.xml><?xml version="1.0" encoding="utf-8"?>
<p:tagLst xmlns:p="http://schemas.openxmlformats.org/presentationml/2006/main">
  <p:tag name="LayoutZOrder" val="14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29.xml><?xml version="1.0" encoding="utf-8"?>
<p:tagLst xmlns:p="http://schemas.openxmlformats.org/presentationml/2006/main">
  <p:tag name="LayoutZOrder" val="15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0.xml><?xml version="1.0" encoding="utf-8"?>
<p:tagLst xmlns:p="http://schemas.openxmlformats.org/presentationml/2006/main">
  <p:tag name="LayoutZOrder" val="16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1.xml><?xml version="1.0" encoding="utf-8"?>
<p:tagLst xmlns:p="http://schemas.openxmlformats.org/presentationml/2006/main">
  <p:tag name="LayoutZOrder" val="17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2.xml><?xml version="1.0" encoding="utf-8"?>
<p:tagLst xmlns:p="http://schemas.openxmlformats.org/presentationml/2006/main">
  <p:tag name="LayoutZOrder" val="18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3.xml><?xml version="1.0" encoding="utf-8"?>
<p:tagLst xmlns:p="http://schemas.openxmlformats.org/presentationml/2006/main">
  <p:tag name="LayoutZOrder" val="19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4.xml><?xml version="1.0" encoding="utf-8"?>
<p:tagLst xmlns:p="http://schemas.openxmlformats.org/presentationml/2006/main">
  <p:tag name="LayoutZOrder" val="20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LayoutZOrder" val="21"/>
  <p:tag name="KSO_WM_UNIT_ID" val="_9*i*2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LayoutZOrder" val="22"/>
  <p:tag name="KSO_WM_UNIT_ID" val="_9*i*2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7.xml><?xml version="1.0" encoding="utf-8"?>
<p:tagLst xmlns:p="http://schemas.openxmlformats.org/presentationml/2006/main">
  <p:tag name="LayoutZOrder" val="31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8.xml><?xml version="1.0" encoding="utf-8"?>
<p:tagLst xmlns:p="http://schemas.openxmlformats.org/presentationml/2006/main">
  <p:tag name="LayoutZOrder" val="32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39.xml><?xml version="1.0" encoding="utf-8"?>
<p:tagLst xmlns:p="http://schemas.openxmlformats.org/presentationml/2006/main">
  <p:tag name="LayoutZOrder" val="33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0.xml><?xml version="1.0" encoding="utf-8"?>
<p:tagLst xmlns:p="http://schemas.openxmlformats.org/presentationml/2006/main">
  <p:tag name="LayoutZOrder" val="34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1.xml><?xml version="1.0" encoding="utf-8"?>
<p:tagLst xmlns:p="http://schemas.openxmlformats.org/presentationml/2006/main">
  <p:tag name="LayoutZOrder" val="35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2.xml><?xml version="1.0" encoding="utf-8"?>
<p:tagLst xmlns:p="http://schemas.openxmlformats.org/presentationml/2006/main">
  <p:tag name="LayoutZOrder" val="36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3.xml><?xml version="1.0" encoding="utf-8"?>
<p:tagLst xmlns:p="http://schemas.openxmlformats.org/presentationml/2006/main">
  <p:tag name="LayoutZOrder" val="37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4.xml><?xml version="1.0" encoding="utf-8"?>
<p:tagLst xmlns:p="http://schemas.openxmlformats.org/presentationml/2006/main">
  <p:tag name="LayoutZOrder" val="38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5.xml><?xml version="1.0" encoding="utf-8"?>
<p:tagLst xmlns:p="http://schemas.openxmlformats.org/presentationml/2006/main">
  <p:tag name="LayoutZOrder" val="39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6.xml><?xml version="1.0" encoding="utf-8"?>
<p:tagLst xmlns:p="http://schemas.openxmlformats.org/presentationml/2006/main">
  <p:tag name="LayoutZOrder" val="40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7.xml><?xml version="1.0" encoding="utf-8"?>
<p:tagLst xmlns:p="http://schemas.openxmlformats.org/presentationml/2006/main">
  <p:tag name="LayoutZOrder" val="41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8.xml><?xml version="1.0" encoding="utf-8"?>
<p:tagLst xmlns:p="http://schemas.openxmlformats.org/presentationml/2006/main">
  <p:tag name="LayoutZOrder" val="42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49.xml><?xml version="1.0" encoding="utf-8"?>
<p:tagLst xmlns:p="http://schemas.openxmlformats.org/presentationml/2006/main">
  <p:tag name="LayoutZOrder" val="43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0.xml><?xml version="1.0" encoding="utf-8"?>
<p:tagLst xmlns:p="http://schemas.openxmlformats.org/presentationml/2006/main">
  <p:tag name="LayoutZOrder" val="44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1.xml><?xml version="1.0" encoding="utf-8"?>
<p:tagLst xmlns:p="http://schemas.openxmlformats.org/presentationml/2006/main">
  <p:tag name="LayoutZOrder" val="45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2.xml><?xml version="1.0" encoding="utf-8"?>
<p:tagLst xmlns:p="http://schemas.openxmlformats.org/presentationml/2006/main">
  <p:tag name="LayoutZOrder" val="46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3.xml><?xml version="1.0" encoding="utf-8"?>
<p:tagLst xmlns:p="http://schemas.openxmlformats.org/presentationml/2006/main">
  <p:tag name="LayoutZOrder" val="47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4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5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3a258fb26f62bf003c88cc25762c61b5e922e7ab"/>
  <p:tag name="KSO_WM_NEWLAYOUT_ID" val="4920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5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5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0*i*1"/>
  <p:tag name="KSO_WM_UNIT_LAYERLEVEL" val="1"/>
  <p:tag name="KSO_WM_TEMPLATE_CATEGORY" val="custom"/>
  <p:tag name="KSO_WM_TEMPLATE_USER_THEME" val="1"/>
  <p:tag name="picid" val="{737aab55-2d5f-4bcb-adf6-503030b7e54d}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59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  <p:tag name="LayoutZOrder" val="4"/>
  <p:tag name="KSO_WM_UNIT_ID" val="_10*d*1"/>
  <p:tag name="KSO_WM_UNIT_LAYERLEVEL" val="1"/>
  <p:tag name="KSO_WM_TEMPLATE_CATEGORY" val="custom"/>
  <p:tag name="KSO_WM_TEMPLATE_USER_THEME" val="1"/>
  <p:tag name="picid" val="{749b2ee0-2949-4bf3-8747-977d7c4ad23e}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d862635b660354ae4c119e55a3487fb8ba8370f"/>
  <p:tag name="KSO_WM_NEWLAYOUT_GROUP_ID" val="layout_60"/>
  <p:tag name="KSO_WM_NEWLAYOUT_ID" val="slide_2e2dbdde591b2dc4"/>
</p:tagLst>
</file>

<file path=ppt/tags/tag260.xml><?xml version="1.0" encoding="utf-8"?>
<p:tagLst xmlns:p="http://schemas.openxmlformats.org/presentationml/2006/main">
  <p:tag name="LayoutZOrder" val="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a3168602c825ba08df7b8badea00d9a1f5f0c4f"/>
  <p:tag name="KSO_WM_NEWLAYOUT_ID" val="4928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6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4"/>
  <p:tag name="KSO_WM_UNIT_ID" val="_11*i*4"/>
  <p:tag name="KSO_WM_UNIT_LAYERLEVEL" val="1"/>
  <p:tag name="KSO_WM_TEMPLATE_CATEGORY" val="custom"/>
  <p:tag name="KSO_WM_TEMPLATE_USER_THEME" val="1"/>
  <p:tag name="picid" val="{1f1aa50f-7ebe-412c-8c30-c5701d84c860}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6.xml><?xml version="1.0" encoding="utf-8"?>
<p:tagLst xmlns:p="http://schemas.openxmlformats.org/presentationml/2006/main">
  <p:tag name="LayoutZOrder" val="4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7.xml><?xml version="1.0" encoding="utf-8"?>
<p:tagLst xmlns:p="http://schemas.openxmlformats.org/presentationml/2006/main">
  <p:tag name="LayoutZOrder" val="5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8.xml><?xml version="1.0" encoding="utf-8"?>
<p:tagLst xmlns:p="http://schemas.openxmlformats.org/presentationml/2006/main">
  <p:tag name="LayoutZOrder" val="6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69.xml><?xml version="1.0" encoding="utf-8"?>
<p:tagLst xmlns:p="http://schemas.openxmlformats.org/presentationml/2006/main">
  <p:tag name="LayoutZOrder" val="7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70.xml><?xml version="1.0" encoding="utf-8"?>
<p:tagLst xmlns:p="http://schemas.openxmlformats.org/presentationml/2006/main">
  <p:tag name="LayoutZOrder" val="8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1.xml><?xml version="1.0" encoding="utf-8"?>
<p:tagLst xmlns:p="http://schemas.openxmlformats.org/presentationml/2006/main">
  <p:tag name="LayoutZOrder" val="9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2.xml><?xml version="1.0" encoding="utf-8"?>
<p:tagLst xmlns:p="http://schemas.openxmlformats.org/presentationml/2006/main">
  <p:tag name="LayoutZOrder" val="10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3.xml><?xml version="1.0" encoding="utf-8"?>
<p:tagLst xmlns:p="http://schemas.openxmlformats.org/presentationml/2006/main">
  <p:tag name="LayoutZOrder" val="11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4.xml><?xml version="1.0" encoding="utf-8"?>
<p:tagLst xmlns:p="http://schemas.openxmlformats.org/presentationml/2006/main">
  <p:tag name="LayoutZOrder" val="12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5.xml><?xml version="1.0" encoding="utf-8"?>
<p:tagLst xmlns:p="http://schemas.openxmlformats.org/presentationml/2006/main">
  <p:tag name="LayoutZOrder" val="13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6.xml><?xml version="1.0" encoding="utf-8"?>
<p:tagLst xmlns:p="http://schemas.openxmlformats.org/presentationml/2006/main">
  <p:tag name="LayoutZOrder" val="14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7.xml><?xml version="1.0" encoding="utf-8"?>
<p:tagLst xmlns:p="http://schemas.openxmlformats.org/presentationml/2006/main">
  <p:tag name="LayoutZOrder" val="15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8.xml><?xml version="1.0" encoding="utf-8"?>
<p:tagLst xmlns:p="http://schemas.openxmlformats.org/presentationml/2006/main">
  <p:tag name="LayoutZOrder" val="16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79.xml><?xml version="1.0" encoding="utf-8"?>
<p:tagLst xmlns:p="http://schemas.openxmlformats.org/presentationml/2006/main">
  <p:tag name="LayoutZOrder" val="17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8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80.xml><?xml version="1.0" encoding="utf-8"?>
<p:tagLst xmlns:p="http://schemas.openxmlformats.org/presentationml/2006/main">
  <p:tag name="LayoutZOrder" val="18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81.xml><?xml version="1.0" encoding="utf-8"?>
<p:tagLst xmlns:p="http://schemas.openxmlformats.org/presentationml/2006/main">
  <p:tag name="LayoutZOrder" val="19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82.xml><?xml version="1.0" encoding="utf-8"?>
<p:tagLst xmlns:p="http://schemas.openxmlformats.org/presentationml/2006/main">
  <p:tag name="LayoutZOrder" val="20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28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8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0c9cd359fd62b424ba60ea46e17510b2beab18a3"/>
  <p:tag name="KSO_WM_NEWLAYOUT_ID" val="4934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2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e1f6d300c3940a04ff705f529cb5cd45b595377"/>
  <p:tag name="KSO_WM_NEWLAYOUT_ID" val="1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0*i*1"/>
  <p:tag name="KSO_WM_UNIT_LAYERLEVEL" val="1"/>
  <p:tag name="KSO_WM_TEMPLATE_CATEGORY" val="custom"/>
  <p:tag name="KSO_WM_TEMPLATE_USER_THEME" val="1"/>
  <p:tag name="picid" val="{08b370d2-68b8-43a5-86ef-514a46a84883}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0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03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04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0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0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0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0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09.xml><?xml version="1.0" encoding="utf-8"?>
<p:tagLst xmlns:p="http://schemas.openxmlformats.org/presentationml/2006/main">
  <p:tag name="LayoutZOrder" val="5"/>
  <p:tag name="KSO_WM_UNIT_TYPE" val="i"/>
  <p:tag name="KSO_WM_UNIT_ID" val="_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596"/>
</p:tagLst>
</file>

<file path=ppt/tags/tag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8596"/>
  <p:tag name="KSO_WM_TEMPLATE_CATEGORY" val="custom"/>
  <p:tag name="KSO_WM_TEMPLATE_MASTER_TYPE" val="0"/>
  <p:tag name="KSO_WM_TAG_VERSION" val="3.0"/>
</p:tagLst>
</file>

<file path=ppt/tags/tag311.xml><?xml version="1.0" encoding="utf-8"?>
<p:tagLst xmlns:p="http://schemas.openxmlformats.org/presentationml/2006/main">
  <p:tag name="KSO_WM_AITEMPLATE_STYLE_ID" val="69796638929"/>
</p:tagLst>
</file>

<file path=ppt/tags/tag31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1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3a258fb26f62bf003c88cc25762c61b5e922e7ab"/>
  <p:tag name="KSO_WM_NEWLAYOUT_ID" val="4920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1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1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8596"/>
  <p:tag name="KSO_WM_TEMPLATE_CATEGORY" val="custom"/>
  <p:tag name="KSO_WM_SLIDE_INDEX" val="1"/>
  <p:tag name="KSO_WM_SLIDE_ID" val="custom40488596_1"/>
  <p:tag name="KSO_WM_TEMPLATE_MASTER_TYPE" val="0"/>
  <p:tag name="KSO_WM_SLIDE_LAYOUT" val="a_f"/>
  <p:tag name="KSO_WM_SLIDE_LAYOUT_CNT" val="1_2"/>
  <p:tag name="KSO_WM_TAG_VERSION" val="3.0"/>
</p:tagLst>
</file>

<file path=ppt/tags/tag3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ea8fc07d9a857d90f2b25332ab180b6415c4548"/>
  <p:tag name="KSO_WM_NEWLAYOUT_GROUP_ID" val="layout_1-5"/>
  <p:tag name="KSO_WM_NEWLAYOUT_ID" val="slide_61223ae7a7f7aefc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1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fc6673fda6b3103d67994a1ef6f4ed5b02c9ff"/>
  <p:tag name="KSO_WM_NEWLAYOUT_GROUP_ID" val="layout_51"/>
  <p:tag name="KSO_WM_NEWLAYOUT_ID" val="slide_b5165c4e12380948"/>
</p:tagLst>
</file>

<file path=ppt/tags/tag33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38929"/>
  <p:tag name="KSO_WM_TEMPLATE_SLIDE_ID" val="slide_61223ae7a7f7aefc"/>
</p:tagLst>
</file>

<file path=ppt/tags/tag33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a3168602c825ba08df7b8badea00d9a1f5f0c4f"/>
  <p:tag name="KSO_WM_NEWLAYOUT_ID" val="4928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3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3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8596"/>
  <p:tag name="KSO_WM_TEMPLATE_CATEGORY" val="custom"/>
  <p:tag name="KSO_WM_SLIDE_INDEX" val="3"/>
  <p:tag name="KSO_WM_SLIDE_ID" val="custom40488596_7"/>
  <p:tag name="KSO_WM_TEMPLATE_MASTER_TYPE" val="0"/>
  <p:tag name="KSO_WM_SLIDE_LAYOUT" val="a_e"/>
  <p:tag name="KSO_WM_SLIDE_LAYOUT_CNT" val="1_1"/>
  <p:tag name="KSO_WM_TAG_VERSION" val="3.0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5cdcaf5677b054b75cd61d0d80876e9307cfa51"/>
  <p:tag name="KSO_WM_NEWLAYOUT_GROUP_ID" val="layout_34"/>
  <p:tag name="KSO_WM_NEWLAYOUT_ID" val="slide_4acdb5d565d7a68b"/>
  <p:tag name="KSO_WM_UNIT_PRESET_TEXT" val="单击此处添加标题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0dc199fd-05bf-47d8-8a27-6feeadb32f29.jpg?Expires=1797022477\u0026AWSAccessKeyId=AKLT9NSy7kh8TIS1UzNqLRY2\u0026Signature=T%2BJOxLGZoqV4YBbrEBfz4ShLBiY%3D&quot;,&quot;product_name&quot;:&quot;wps-wpp-pc&quot;,&quot;intention_code&quot;:&quot;wps_wpp_generate_doc_pay&quot;}*auto_qingqiu_ai_v2.2.0_ONLINE*1765486471514_315cf6_230e08f474c2-slide-3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2b3f67e1-f5a4-4cdd-867a-1b4e39a407f7.jpg?Expires=1797022477\u0026AWSAccessKeyId=AKLT9NSy7kh8TIS1UzNqLRY2\u0026Signature=MJwvQgCFekajiMo1sVaMNl%2Bi8iY%3D&quot;,&quot;product_name&quot;:&quot;wps-wpp-pc&quot;,&quot;intention_code&quot;:&quot;wps_wpp_generate_doc_pay&quot;}*auto_qingqiu_ai_v2.2.0_ONLINE*1765486471514_315cf6_230e08f474c2-slide-3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2/32df7f58-da47-4ec9-819b-ba1607ed9a27.jpg?Expires=1797022476\u0026AWSAccessKeyId=AKLT9NSy7kh8TIS1UzNqLRY2\u0026Signature=5HxZp6ChnNLSYSTWeaAbDEDmdF8%3D&quot;,&quot;product_name&quot;:&quot;wps-wpp-pc&quot;,&quot;intention_code&quot;:&quot;wps_wpp_generate_doc_pay&quot;}*auto_qingqiu_ai_v2.2.0_ONLINE*1765486471514_315cf6_230e08f474c2-slide-3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4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4acdb5d565d7a68b"/>
</p:tagLst>
</file>

<file path=ppt/tags/tag3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a289672749d3d662f655177db3fd165e4bd8d1"/>
  <p:tag name="KSO_WM_NEWLAYOUT_GROUP_ID" val="layout_10007"/>
  <p:tag name="KSO_WM_NEWLAYOUT_ID" val="slide_a98fcf8ca5c10e1c"/>
  <p:tag name="KSO_WM_UNIT_PRESET_TEXT" val="单击此处添加标题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356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8929"/>
  <p:tag name="KSO_WM_TEMPLATE_SLIDE_ID" val="slide_a98fcf8ca5c10e1c"/>
</p:tagLst>
</file>

<file path=ppt/tags/tag3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1861b08986f27b5a1f2dccdf5e6020a530ff43"/>
  <p:tag name="KSO_WM_NEWLAYOUT_GROUP_ID" val="layout_10003"/>
  <p:tag name="KSO_WM_NEWLAYOUT_ID" val="slide_f03f66a8173a28af"/>
  <p:tag name="KSO_WM_UNIT_PRESET_TEXT" val="单击此处添加标题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6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f03f66a8173a28af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95550275b0c0f0a96698bd727cbf78f6dbf30f"/>
  <p:tag name="KSO_WM_NEWLAYOUT_GROUP_ID" val="layout_10013"/>
  <p:tag name="KSO_WM_NEWLAYOUT_ID" val="slide_2b9069f18f10c117"/>
  <p:tag name="KSO_WM_UNIT_PRESET_TEXT" val="单击此处添加标题"/>
</p:tagLst>
</file>

<file path=ppt/tags/tag3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6800b21b-0c26-402b-9b3f-5cccbdfa09dc.jpg?Expires=1797022477\u0026AWSAccessKeyId=AKLT9NSy7kh8TIS1UzNqLRY2\u0026Signature=vxNqicAp4t73cKNO%2FuwWiZm1rKY%3D&quot;,&quot;product_name&quot;:&quot;wps-wpp-pc&quot;,&quot;intention_code&quot;:&quot;wps_wpp_generate_doc_pay&quot;}*auto_qingqiu_ai_v2.2.0_ONLINE*1765486471514_315cf6_230e08f474c2-slide-6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2b9069f18f10c117"/>
</p:tagLst>
</file>

<file path=ppt/tags/tag3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3a5be61646d947fc85e289d11bbc05c23093e8"/>
  <p:tag name="KSO_WM_NEWLAYOUT_GROUP_ID" val="layout_35"/>
  <p:tag name="KSO_WM_NEWLAYOUT_ID" val="slide_3a8d68c4cb9e2e1d"/>
  <p:tag name="KSO_WM_UNIT_PRESET_TEXT" val="单击此处添加标题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8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3a8d68c4cb9e2e1d"/>
</p:tagLst>
</file>

<file path=ppt/tags/tag38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a3168602c825ba08df7b8badea00d9a1f5f0c4f"/>
  <p:tag name="KSO_WM_NEWLAYOUT_ID" val="4928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8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8596"/>
  <p:tag name="KSO_WM_TEMPLATE_CATEGORY" val="custom"/>
  <p:tag name="KSO_WM_SLIDE_INDEX" val="3"/>
  <p:tag name="KSO_WM_SLIDE_ID" val="custom40488596_7"/>
  <p:tag name="KSO_WM_TEMPLATE_MASTER_TYPE" val="0"/>
  <p:tag name="KSO_WM_SLIDE_LAYOUT" val="a_e"/>
  <p:tag name="KSO_WM_SLIDE_LAYOUT_CNT" val="1_1"/>
  <p:tag name="KSO_WM_TAG_VERSION" val="3.0"/>
</p:tagLst>
</file>

<file path=ppt/tags/tag3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c81943b8aa02fc9ff4d36ce6ca31a12ec952144"/>
  <p:tag name="KSO_WM_NEWLAYOUT_GROUP_ID" val="layout_26"/>
  <p:tag name="KSO_WM_NEWLAYOUT_ID" val="slide_351695b9d561403a"/>
  <p:tag name="KSO_WM_UNIT_PRESET_TEXT" val="单击此处添加标题"/>
</p:tagLst>
</file>

<file path=ppt/tags/tag3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b1de8ecb-212a-4a98-8c83-ec67bf0ccd78.jpg?Expires=1797022477\u0026AWSAccessKeyId=AKLT9NSy7kh8TIS1UzNqLRY2\u0026Signature=PL%2B3U7llArhIA%2FHK6KgxvvhQdiM%3D&quot;,&quot;product_name&quot;:&quot;wps-wpp-pc&quot;,&quot;intention_code&quot;:&quot;wps_wpp_generate_doc_pay&quot;}*auto_qingqiu_ai_v2.2.0_ONLINE*1765486471514_315cf6_230e08f474c2-slide-9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5b795563-9985-404b-95b1-86725e0bf6bb.jpg?Expires=1797022477\u0026AWSAccessKeyId=AKLT9NSy7kh8TIS1UzNqLRY2\u0026Signature=c2J8Utp9QDvb7lrzlB54TasgFPw%3D&quot;,&quot;product_name&quot;:&quot;wps-wpp-pc&quot;,&quot;intention_code&quot;:&quot;wps_wpp_generate_doc_pay&quot;}*auto_qingqiu_ai_v2.2.0_ONLINE*1765486471514_315cf6_230e08f474c2-slide-9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0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8929"/>
  <p:tag name="KSO_WM_TEMPLATE_SLIDE_ID" val="slide_351695b9d561403a"/>
</p:tagLst>
</file>

<file path=ppt/tags/tag4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68214c9e2caccfa8d2f48dbf0cf3b4a5a7c8aac"/>
  <p:tag name="KSO_WM_NEWLAYOUT_GROUP_ID" val="layout_2"/>
  <p:tag name="KSO_WM_NEWLAYOUT_ID" val="slide_dbd12360534da726"/>
  <p:tag name="KSO_WM_UNIT_PRESET_TEXT" val="单击此处添加标题"/>
</p:tagLst>
</file>

<file path=ppt/tags/tag4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55044803&quot;,&quot;product_name&quot;:&quot;wps-wpp-pc&quot;,&quot;intention_code&quot;:&quot;wps_wpp_generate_doc_pay&quot;}*auto_gallery_ai_v2.2.0_ONLINE*1765486471514_315cf6_230e08f474c2-slide-10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477194375&quot;,&quot;product_name&quot;:&quot;wps-wpp-pc&quot;,&quot;intention_code&quot;:&quot;wps_wpp_generate_doc_pay&quot;}*auto_gallery_ai_v2.2.0_ONLINE*1765486471514_315cf6_230e08f474c2-slide-10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235c6543e2812e13e1559289800bfc6651218b9"/>
  <p:tag name="KSO_WM_NEWLAYOUT_GROUP_ID" val="layout_6"/>
  <p:tag name="KSO_WM_NEWLAYOUT_ID" val="slide_acc7948a249ecb22"/>
</p:tagLst>
</file>

<file path=ppt/tags/tag4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98152569&quot;,&quot;product_name&quot;:&quot;wps-wpp-pc&quot;,&quot;intention_code&quot;:&quot;wps_wpp_generate_doc_pay&quot;}*auto_gallery_ai_v2.2.0_ONLINE*1765486471514_315cf6_230e08f474c2-slide-10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dbd12360534da726"/>
</p:tagLst>
</file>

<file path=ppt/tags/tag4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81ce22a154af91e1cd7c550012e1d7bbdb13cfe"/>
  <p:tag name="KSO_WM_NEWLAYOUT_GROUP_ID" val="layout_32"/>
  <p:tag name="KSO_WM_NEWLAYOUT_ID" val="slide_0b86848e9fb20af8"/>
  <p:tag name="KSO_WM_UNIT_PRESET_TEXT" val="单击此处添加标题"/>
</p:tagLst>
</file>

<file path=ppt/tags/tag4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1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41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22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42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2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428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0b86848e9fb20af8"/>
</p:tagLst>
</file>

<file path=ppt/tags/tag4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99f7abc225b31a2c735c725bcbbe07de3fd4d0"/>
  <p:tag name="KSO_WM_NEWLAYOUT_GROUP_ID" val="layout_49"/>
  <p:tag name="KSO_WM_NEWLAYOUT_ID" val="slide_c2bbdeee6f9d8775"/>
  <p:tag name="KSO_WM_UNIT_PRESET_TEXT" val="单击此处添加标题"/>
</p:tagLst>
</file>

<file path=ppt/tags/tag43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c2bbdeee6f9d8775"/>
</p:tagLst>
</file>

<file path=ppt/tags/tag44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a3168602c825ba08df7b8badea00d9a1f5f0c4f"/>
  <p:tag name="KSO_WM_NEWLAYOUT_ID" val="4928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4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448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8596"/>
  <p:tag name="KSO_WM_TEMPLATE_CATEGORY" val="custom"/>
  <p:tag name="KSO_WM_SLIDE_INDEX" val="3"/>
  <p:tag name="KSO_WM_SLIDE_ID" val="custom40488596_7"/>
  <p:tag name="KSO_WM_TEMPLATE_MASTER_TYPE" val="0"/>
  <p:tag name="KSO_WM_SLIDE_LAYOUT" val="a_e"/>
  <p:tag name="KSO_WM_SLIDE_LAYOUT_CNT" val="1_1"/>
  <p:tag name="KSO_WM_TAG_VERSION" val="3.0"/>
</p:tagLst>
</file>

<file path=ppt/tags/tag4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46f0333f04e553ce4eafa91ed3c1b0ce52d1daf"/>
  <p:tag name="KSO_WM_NEWLAYOUT_GROUP_ID" val="layout_30"/>
  <p:tag name="KSO_WM_NEWLAYOUT_ID" val="slide_97e71a9c1fd50a82"/>
  <p:tag name="KSO_WM_UNIT_PRESET_TEXT" val="单击此处添加标题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211231601857&quot;,&quot;product_name&quot;:&quot;wps-wpp-pc&quot;,&quot;intention_code&quot;:&quot;wps_wpp_generate_doc_pay&quot;}*auto_gallery_ai_v2.2.0_ONLINE*1765486471514_315cf6_230e08f474c2-slide-14"/>
</p:tagLst>
</file>

<file path=ppt/tags/tag45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46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97e71a9c1fd50a82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235c6543e2812e13e1559289800bfc6651218b9"/>
  <p:tag name="KSO_WM_NEWLAYOUT_GROUP_ID" val="layout_6"/>
  <p:tag name="KSO_WM_NEWLAYOUT_ID" val="slide_acc7948a249ecb22"/>
  <p:tag name="KSO_WM_UNIT_PRESET_TEXT" val="单击此处添加标题"/>
</p:tagLst>
</file>

<file path=ppt/tags/tag4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74386491&quot;,&quot;product_name&quot;:&quot;wps-wpp-pc&quot;,&quot;intention_code&quot;:&quot;wps_wpp_generate_doc_pay&quot;}*auto_gallery_ai_v2.2.0_ONLINE*1765486471514_315cf6_230e08f474c2-slide-15"/>
</p:tagLst>
</file>

<file path=ppt/tags/tag4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acc7948a249ecb22"/>
</p:tagLst>
</file>

<file path=ppt/tags/tag4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fc6673fda6b3103d67994a1ef6f4ed5b02c9ff"/>
  <p:tag name="KSO_WM_NEWLAYOUT_GROUP_ID" val="layout_51"/>
  <p:tag name="KSO_WM_NEWLAYOUT_ID" val="slide_b5165c4e12380948"/>
  <p:tag name="KSO_WM_UNIT_PRESET_TEXT" val="单击此处添加标题"/>
</p:tagLst>
</file>

<file path=ppt/tags/tag4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82fbfec4-8b5d-4094-9fd3-2f2a5f34c254.jpg?Expires=1797022476\u0026AWSAccessKeyId=AKLT9NSy7kh8TIS1UzNqLRY2\u0026Signature=76SB2gVVOT91Ug6A%2F9FsNiCe288%3D&quot;,&quot;product_name&quot;:&quot;wps-wpp-pc&quot;,&quot;intention_code&quot;:&quot;wps_wpp_generate_doc_pay&quot;}*auto_qingqiu_ai_v2.2.0_ONLINE*1765486471514_315cf6_230e08f474c2-slide-16"/>
</p:tagLst>
</file>

<file path=ppt/tags/tag4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8929"/>
  <p:tag name="KSO_WM_TEMPLATE_SLIDE_ID" val="slide_b5165c4e12380948"/>
</p:tagLst>
</file>

<file path=ppt/tags/tag4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d862635b660354ae4c119e55a3487fb8ba8370f"/>
  <p:tag name="KSO_WM_NEWLAYOUT_GROUP_ID" val="layout_60"/>
  <p:tag name="KSO_WM_NEWLAYOUT_ID" val="slide_2e2dbdde591b2dc4"/>
  <p:tag name="KSO_WM_UNIT_PRESET_TEXT" val="单击此处添加标题"/>
</p:tagLst>
</file>

<file path=ppt/tags/tag4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427038399&quot;,&quot;product_name&quot;:&quot;wps-wpp-pc&quot;,&quot;intention_code&quot;:&quot;wps_wpp_generate_doc_pay&quot;}*auto_gallery_ai_v2.2.0_ONLINE*1765486471514_315cf6_230e08f474c2-slide-17"/>
</p:tagLst>
</file>

<file path=ppt/tags/tag48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8929"/>
  <p:tag name="KSO_WM_TEMPLATE_SLIDE_ID" val="slide_2e2dbdde591b2dc4"/>
</p:tagLst>
</file>

<file path=ppt/tags/tag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4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dc42d51857812c1517119bd747df6884ce6abfd"/>
  <p:tag name="KSO_WM_NEWLAYOUT_GROUP_ID" val="layout_10009"/>
  <p:tag name="KSO_WM_NEWLAYOUT_ID" val="slide_2536ba00920a4d07"/>
  <p:tag name="KSO_WM_UNIT_PRESET_TEXT" val="单击此处添加标题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80347218&quot;,&quot;product_name&quot;:&quot;wps-wpp-pc&quot;,&quot;intention_code&quot;:&quot;wps_wpp_generate_doc_pay&quot;}*auto_gallery_ai_v2.2.0_ONLINE*1765486471514_315cf6_230e08f474c2-slide-18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585010214&quot;,&quot;product_name&quot;:&quot;wps-wpp-pc&quot;,&quot;intention_code&quot;:&quot;wps_wpp_generate_doc_pay&quot;}*auto_gallery_ai_v2.2.0_ONLINE*1765486471514_315cf6_230e08f474c2-slide-18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946559978&quot;,&quot;product_name&quot;:&quot;wps-wpp-pc&quot;,&quot;intention_code&quot;:&quot;wps_wpp_generate_doc_pay&quot;}*auto_gallery_ai_v2.2.0_ONLINE*1765486471514_315cf6_230e08f474c2-slide-18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0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2536ba00920a4d07"/>
</p:tagLst>
</file>

<file path=ppt/tags/tag50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a3168602c825ba08df7b8badea00d9a1f5f0c4f"/>
  <p:tag name="KSO_WM_NEWLAYOUT_ID" val="4928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50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50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8596"/>
  <p:tag name="KSO_WM_TEMPLATE_CATEGORY" val="custom"/>
  <p:tag name="KSO_WM_SLIDE_INDEX" val="3"/>
  <p:tag name="KSO_WM_SLIDE_ID" val="custom40488596_7"/>
  <p:tag name="KSO_WM_TEMPLATE_MASTER_TYPE" val="0"/>
  <p:tag name="KSO_WM_SLIDE_LAYOUT" val="a_e"/>
  <p:tag name="KSO_WM_SLIDE_LAYOUT_CNT" val="1_1"/>
  <p:tag name="KSO_WM_TAG_VERSION" val="3.0"/>
</p:tagLst>
</file>

<file path=ppt/tags/tag5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5b67fb9dfde5aafc68483a00568e01917a34866"/>
  <p:tag name="KSO_WM_NEWLAYOUT_GROUP_ID" val="layout_10012"/>
  <p:tag name="KSO_WM_NEWLAYOUT_ID" val="slide_ed19c0db6ed585c4"/>
  <p:tag name="KSO_WM_UNIT_PRESET_TEXT" val="单击此处添加标题"/>
</p:tagLst>
</file>

<file path=ppt/tags/tag5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aada131bf790dfbbb2b4e07b8c457983_0.jpeg?Expires=1765572879\u0026AWSAccessKeyId=AKLT9VJ0mcxR8yRlm6PIC9hY\u0026Signature=%2B%2BU8VRpS%2BoZqopx9fsP0snqSo0o%3D&quot;,&quot;product_name&quot;:&quot;wps-wpp-pc&quot;,&quot;intention_code&quot;:&quot;wps_wpp_generate_doc_pay&quot;}*auto_doubao_ai_v2.2.0_ONLINE*1765486471514_315cf6_230e08f474c2-slide-20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1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8929"/>
  <p:tag name="KSO_WM_TEMPLATE_SLIDE_ID" val="slide_ed19c0db6ed585c4"/>
</p:tagLst>
</file>

<file path=ppt/tags/tag5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10c6ae23f4da3e3178d913f21d9b9752a263a17"/>
  <p:tag name="KSO_WM_NEWLAYOUT_GROUP_ID" val="layout_10004"/>
  <p:tag name="KSO_WM_NEWLAYOUT_ID" val="slide_b144048f8bd8f017"/>
  <p:tag name="KSO_WM_UNIT_PRESET_TEXT" val="单击此处添加标题"/>
</p:tagLst>
</file>

<file path=ppt/tags/tag5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46f0333f04e553ce4eafa91ed3c1b0ce52d1daf"/>
  <p:tag name="KSO_WM_NEWLAYOUT_GROUP_ID" val="layout_30"/>
  <p:tag name="KSO_WM_NEWLAYOUT_ID" val="slide_97e71a9c1fd50a82"/>
</p:tagLst>
</file>

<file path=ppt/tags/tag52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8929"/>
  <p:tag name="KSO_WM_TEMPLATE_SLIDE_ID" val="slide_b144048f8bd8f017"/>
</p:tagLst>
</file>

<file path=ppt/tags/tag52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52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0c9cd359fd62b424ba60ea46e17510b2beab18a3"/>
  <p:tag name="KSO_WM_NEWLAYOUT_ID" val="4934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596"/>
  <p:tag name="KSO_WM_TEMPLATE_CATEGORY" val="custom"/>
</p:tagLst>
</file>

<file path=ppt/tags/tag52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2f1bc384a532e0ce"/>
  <p:tag name="KSO_WM_TEMPLATE_INDEX" val="40488596"/>
  <p:tag name="KSO_WM_TEMPLATE_CATEGORY" val="custom"/>
  <p:tag name="KSO_WM_SLIDE_INDEX" val="5"/>
  <p:tag name="KSO_WM_SLIDE_ID" val="custom40488596_9"/>
  <p:tag name="KSO_WM_TEMPLATE_MASTER_TYPE" val="0"/>
  <p:tag name="KSO_WM_SLIDE_LAYOUT" val="a_b"/>
  <p:tag name="KSO_WM_SLIDE_LAYOUT_CNT" val="1_1"/>
  <p:tag name="KSO_WM_TAG_VERSION" val="3.0"/>
</p:tagLst>
</file>

<file path=ppt/tags/tag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99f7abc225b31a2c735c725bcbbe07de3fd4d0"/>
  <p:tag name="KSO_WM_NEWLAYOUT_GROUP_ID" val="layout_49"/>
  <p:tag name="KSO_WM_NEWLAYOUT_ID" val="slide_c2bbdeee6f9d8775"/>
</p:tagLst>
</file>

<file path=ppt/tags/tag6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81ce22a154af91e1cd7c550012e1d7bbdb13cfe"/>
  <p:tag name="KSO_WM_NEWLAYOUT_GROUP_ID" val="layout_32"/>
  <p:tag name="KSO_WM_NEWLAYOUT_ID" val="slide_0b86848e9fb20af8"/>
</p:tagLst>
</file>

<file path=ppt/tags/tag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7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79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5b67fb9dfde5aafc68483a00568e01917a34866"/>
  <p:tag name="KSO_WM_NEWLAYOUT_GROUP_ID" val="layout_10012"/>
  <p:tag name="KSO_WM_NEWLAYOUT_ID" val="slide_ed19c0db6ed585c4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83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4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8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9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68214c9e2caccfa8d2f48dbf0cf3b4a5a7c8aac"/>
  <p:tag name="KSO_WM_NEWLAYOUT_GROUP_ID" val="layout_2"/>
  <p:tag name="KSO_WM_NEWLAYOUT_ID" val="slide_dbd12360534da726"/>
</p:tagLst>
</file>

<file path=ppt/tags/tag9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909">
      <a:dk1>
        <a:srgbClr val="000000"/>
      </a:dk1>
      <a:lt1>
        <a:srgbClr val="FFFFFF"/>
      </a:lt1>
      <a:dk2>
        <a:srgbClr val="190909"/>
      </a:dk2>
      <a:lt2>
        <a:srgbClr val="FDF8F8"/>
      </a:lt2>
      <a:accent1>
        <a:srgbClr val="BF4544"/>
      </a:accent1>
      <a:accent2>
        <a:srgbClr val="E43A3A"/>
      </a:accent2>
      <a:accent3>
        <a:srgbClr val="ED7D31"/>
      </a:accent3>
      <a:accent4>
        <a:srgbClr val="E6AD00"/>
      </a:accent4>
      <a:accent5>
        <a:srgbClr val="D79772"/>
      </a:accent5>
      <a:accent6>
        <a:srgbClr val="70AD47"/>
      </a:accent6>
      <a:hlink>
        <a:srgbClr val="0563C1"/>
      </a:hlink>
      <a:folHlink>
        <a:srgbClr val="954F72"/>
      </a:folHlink>
    </a:clrScheme>
    <a:fontScheme name="简约商务科技风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4266</Words>
  <Application>WPS 演示</Application>
  <PresentationFormat>宽屏</PresentationFormat>
  <Paragraphs>338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汉仪文黑-45简</vt:lpstr>
      <vt:lpstr>黑体</vt:lpstr>
      <vt:lpstr>Arial Unicode MS</vt:lpstr>
      <vt:lpstr>Calibri</vt:lpstr>
      <vt:lpstr>Office 主题</vt:lpstr>
      <vt:lpstr>1_Office 主题</vt:lpstr>
      <vt:lpstr>运营总监岗位晋升答辩汇报</vt:lpstr>
      <vt:lpstr>目录</vt:lpstr>
      <vt:lpstr>角色认知与能力证明</vt:lpstr>
      <vt:lpstr>履历：业务成长轨迹</vt:lpstr>
      <vt:lpstr>定位：团队中的核心角色</vt:lpstr>
      <vt:lpstr>成绩：量化业务价值</vt:lpstr>
      <vt:lpstr>成长：体系能力升级</vt:lpstr>
      <vt:lpstr>传承：团队价值延续</vt:lpstr>
      <vt:lpstr>未来规划：晋升后的工作方向</vt:lpstr>
      <vt:lpstr>两个原则：守底线与无上限</vt:lpstr>
      <vt:lpstr>突破一：提升私域转化率</vt:lpstr>
      <vt:lpstr>突破二：缩短跨部门需求交付周期</vt:lpstr>
      <vt:lpstr>突破三：打造全链路运营团队</vt:lpstr>
      <vt:lpstr>角色案例：领航员与教练员</vt:lpstr>
      <vt:lpstr>领航员：业务方向锚定案例</vt:lpstr>
      <vt:lpstr>教练员：团队能力赋能案例</vt:lpstr>
      <vt:lpstr>勤务员：跨部门协同案例</vt:lpstr>
      <vt:lpstr>拓荒者：新业务探索案例</vt:lpstr>
      <vt:lpstr>耕心者：用户体验深耕案例</vt:lpstr>
      <vt:lpstr>团队与跨部门价值</vt:lpstr>
      <vt:lpstr>人才梯队建设与知识沉淀</vt:lpstr>
      <vt:lpstr>跨团队赋能成果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运营总监岗位晋升答辩汇报</dc:title>
  <dc:creator/>
  <cp:lastModifiedBy>17705</cp:lastModifiedBy>
  <cp:revision>1</cp:revision>
  <dcterms:created xsi:type="dcterms:W3CDTF">2025-12-28T10:16:04Z</dcterms:created>
  <dcterms:modified xsi:type="dcterms:W3CDTF">2025-12-28T10:16:04Z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v1.0_ai_69796638929</vt:lpwstr>
  </property>
</Properties>
</file>