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32.svg" ContentType="image/svg+xml"/>
  <Override PartName="/ppt/media/image3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5" r:id="rId4"/>
  </p:sldMasterIdLst>
  <p:sldIdLst>
    <p:sldId id="260" r:id="rId5"/>
    <p:sldId id="261" r:id="rId6"/>
    <p:sldId id="262" r:id="rId7"/>
    <p:sldId id="263" r:id="rId8"/>
    <p:sldId id="28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5" r:id="rId19"/>
    <p:sldId id="275" r:id="rId20"/>
    <p:sldId id="276" r:id="rId21"/>
    <p:sldId id="286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3.png"/><Relationship Id="rId2" Type="http://schemas.openxmlformats.org/officeDocument/2006/relationships/tags" Target="../tags/tag19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6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81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tags" Target="../tags/tag121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7" Type="http://schemas.openxmlformats.org/officeDocument/2006/relationships/tags" Target="../tags/tag237.xml"/><Relationship Id="rId16" Type="http://schemas.openxmlformats.org/officeDocument/2006/relationships/tags" Target="../tags/tag236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5" Type="http://schemas.openxmlformats.org/officeDocument/2006/relationships/tags" Target="../tags/tag261.xml"/><Relationship Id="rId24" Type="http://schemas.openxmlformats.org/officeDocument/2006/relationships/tags" Target="../tags/tag260.xml"/><Relationship Id="rId23" Type="http://schemas.openxmlformats.org/officeDocument/2006/relationships/tags" Target="../tags/tag259.xml"/><Relationship Id="rId22" Type="http://schemas.openxmlformats.org/officeDocument/2006/relationships/tags" Target="../tags/tag258.xml"/><Relationship Id="rId21" Type="http://schemas.openxmlformats.org/officeDocument/2006/relationships/tags" Target="../tags/tag257.xml"/><Relationship Id="rId20" Type="http://schemas.openxmlformats.org/officeDocument/2006/relationships/tags" Target="../tags/tag256.xml"/><Relationship Id="rId2" Type="http://schemas.openxmlformats.org/officeDocument/2006/relationships/tags" Target="../tags/tag238.xml"/><Relationship Id="rId19" Type="http://schemas.openxmlformats.org/officeDocument/2006/relationships/tags" Target="../tags/tag255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7" Type="http://schemas.openxmlformats.org/officeDocument/2006/relationships/tags" Target="../tags/tag305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8" Type="http://schemas.openxmlformats.org/officeDocument/2006/relationships/tags" Target="../tags/tag366.xml"/><Relationship Id="rId17" Type="http://schemas.openxmlformats.org/officeDocument/2006/relationships/tags" Target="../tags/tag365.xml"/><Relationship Id="rId16" Type="http://schemas.openxmlformats.org/officeDocument/2006/relationships/tags" Target="../tags/tag364.xml"/><Relationship Id="rId15" Type="http://schemas.openxmlformats.org/officeDocument/2006/relationships/tags" Target="../tags/tag363.xml"/><Relationship Id="rId14" Type="http://schemas.openxmlformats.org/officeDocument/2006/relationships/tags" Target="../tags/tag362.xml"/><Relationship Id="rId13" Type="http://schemas.openxmlformats.org/officeDocument/2006/relationships/tags" Target="../tags/tag361.xml"/><Relationship Id="rId12" Type="http://schemas.openxmlformats.org/officeDocument/2006/relationships/tags" Target="../tags/tag360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8" Type="http://schemas.openxmlformats.org/officeDocument/2006/relationships/tags" Target="../tags/tag383.xml"/><Relationship Id="rId17" Type="http://schemas.openxmlformats.org/officeDocument/2006/relationships/tags" Target="../tags/tag382.xml"/><Relationship Id="rId16" Type="http://schemas.openxmlformats.org/officeDocument/2006/relationships/tags" Target="../tags/tag381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win10/AppData/Local/Temp/figmazip/slide_2356a4041b96e297\datas\装饰-12001&amp;63009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3198495"/>
            <a:ext cx="12191365" cy="3660140"/>
          </a:xfrm>
          <a:custGeom>
            <a:avLst/>
            <a:gdLst>
              <a:gd name="connisteX0" fmla="*/ 0 w 12191996"/>
              <a:gd name="connsiteY0" fmla="*/ 0 h 4165604"/>
              <a:gd name="connisteX1" fmla="*/ 0 w 12191996"/>
              <a:gd name="connsiteY1" fmla="*/ 4165604 h 4165604"/>
              <a:gd name="connisteX2" fmla="*/ 12191996 w 12191996"/>
              <a:gd name="connsiteY2" fmla="*/ 4165604 h 4165604"/>
              <a:gd name="connisteX3" fmla="*/ 12191996 w 12191996"/>
              <a:gd name="connsiteY3" fmla="*/ 0 h 4165604"/>
              <a:gd name="connisteX4" fmla="*/ 0 w 12191996"/>
              <a:gd name="connsiteY4" fmla="*/ 0 h 4165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4165604">
                <a:moveTo>
                  <a:pt x="0" y="0"/>
                </a:moveTo>
                <a:lnTo>
                  <a:pt x="0" y="4165604"/>
                </a:lnTo>
                <a:lnTo>
                  <a:pt x="12191997" y="4165604"/>
                </a:lnTo>
                <a:lnTo>
                  <a:pt x="121919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888998" y="5295903"/>
            <a:ext cx="5791200" cy="50800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888998" y="3795396"/>
            <a:ext cx="406400" cy="4057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7061198" y="4356101"/>
            <a:ext cx="41402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THE END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6934197" y="4813301"/>
            <a:ext cx="4267203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谢谢观看</a:t>
            </a:r>
            <a:endParaRPr lang="zh-CN" altLang="en-US" smtClean="0">
              <a:latin typeface="MiSans Medium" panose="00000600000000000000" charset="-122"/>
              <a:ea typeface="MiSans Medium" panose="00000600000000000000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win10/AppData/Local/Temp/figmazip/slide_bd6dadc365ccbb1b\datas\氛围图-12001&amp;63006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58801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4508500" y="0"/>
            <a:ext cx="7683500" cy="685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8"/>
            </p:custDataLst>
          </p:nvPr>
        </p:nvSpPr>
        <p:spPr>
          <a:xfrm>
            <a:off x="330199" y="330199"/>
            <a:ext cx="406400" cy="406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736604" y="736604"/>
            <a:ext cx="406400" cy="406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270500" y="3378835"/>
            <a:ext cx="5918200" cy="2129790"/>
          </a:xfrm>
          <a:noFill/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章节页的标题</a:t>
            </a:r>
            <a:endParaRPr lang="zh-CN" altLang="en-US" smtClean="0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5269865" y="1143000"/>
            <a:ext cx="2461260" cy="2134235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9000"/>
              </a:lnSpc>
              <a:buNone/>
              <a:defRPr sz="115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面图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13169" b="129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432165" cy="685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914400" y="5022854"/>
            <a:ext cx="7517765" cy="762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6"/>
            </p:custDataLst>
          </p:nvPr>
        </p:nvSpPr>
        <p:spPr>
          <a:xfrm>
            <a:off x="508004" y="5784851"/>
            <a:ext cx="406400" cy="4057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330199" y="330199"/>
            <a:ext cx="406400" cy="406400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6807196" y="6127751"/>
            <a:ext cx="1117600" cy="628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2"/>
            </p:custDataLst>
          </p:nvPr>
        </p:nvSpPr>
        <p:spPr>
          <a:xfrm>
            <a:off x="914400" y="1587500"/>
            <a:ext cx="7011035" cy="2905760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15000"/>
              </a:lnSpc>
              <a:buNone/>
              <a:defRPr sz="6000" b="0" u="none" strike="noStrike" kern="1200" cap="none" spc="0" normalizeH="0">
                <a:solidFill>
                  <a:schemeClr val="bg1"/>
                </a:solidFill>
                <a:uFillTx/>
                <a:latin typeface="+mj-ea"/>
                <a:ea typeface="+mj-ea"/>
                <a:cs typeface="+mj-ea"/>
                <a:sym typeface="MiSans Demibold" panose="00000700000000000000" charset="-122"/>
              </a:defRPr>
            </a:lvl1pPr>
          </a:lstStyle>
          <a:p>
            <a:r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  <a:t>职场通用模板
年终工作述职报告</a:t>
            </a:r>
            <a:endParaRPr lang="zh-CN" altLang="en-US" smtClean="0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  <p:custDataLst>
              <p:tags r:id="rId13"/>
            </p:custDataLst>
          </p:nvPr>
        </p:nvSpPr>
        <p:spPr>
          <a:xfrm>
            <a:off x="914400" y="1054100"/>
            <a:ext cx="70104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20XX YEAR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5" hasCustomPrompt="1"/>
            <p:custDataLst>
              <p:tags r:id="rId14"/>
            </p:custDataLst>
          </p:nvPr>
        </p:nvSpPr>
        <p:spPr>
          <a:xfrm>
            <a:off x="1219197" y="5175248"/>
            <a:ext cx="52578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BY WPS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win10/AppData/Local/Temp/figmazip/slide_bd6dadc365ccbb1b\datas\氛围图-12001&amp;63006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58801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4508500" y="0"/>
            <a:ext cx="7683500" cy="685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8"/>
            </p:custDataLst>
          </p:nvPr>
        </p:nvSpPr>
        <p:spPr>
          <a:xfrm>
            <a:off x="330199" y="330199"/>
            <a:ext cx="406400" cy="406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736604" y="736604"/>
            <a:ext cx="406400" cy="406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270500" y="3378835"/>
            <a:ext cx="5918200" cy="2129790"/>
          </a:xfrm>
          <a:noFill/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5269865" y="1143000"/>
            <a:ext cx="2461260" cy="2134235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9000"/>
              </a:lnSpc>
              <a:buNone/>
              <a:defRPr sz="11500" b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win10/AppData/Local/Temp/figmazip/slide_2356a4041b96e297\datas\装饰-12001&amp;63009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3198495"/>
            <a:ext cx="12191365" cy="3660140"/>
          </a:xfrm>
          <a:custGeom>
            <a:avLst/>
            <a:gdLst>
              <a:gd name="connisteX0" fmla="*/ 0 w 12191996"/>
              <a:gd name="connsiteY0" fmla="*/ 0 h 4165604"/>
              <a:gd name="connisteX1" fmla="*/ 0 w 12191996"/>
              <a:gd name="connsiteY1" fmla="*/ 4165604 h 4165604"/>
              <a:gd name="connisteX2" fmla="*/ 12191996 w 12191996"/>
              <a:gd name="connsiteY2" fmla="*/ 4165604 h 4165604"/>
              <a:gd name="connisteX3" fmla="*/ 12191996 w 12191996"/>
              <a:gd name="connsiteY3" fmla="*/ 0 h 4165604"/>
              <a:gd name="connisteX4" fmla="*/ 0 w 12191996"/>
              <a:gd name="connsiteY4" fmla="*/ 0 h 4165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4165604">
                <a:moveTo>
                  <a:pt x="0" y="0"/>
                </a:moveTo>
                <a:lnTo>
                  <a:pt x="0" y="4165604"/>
                </a:lnTo>
                <a:lnTo>
                  <a:pt x="12191997" y="4165604"/>
                </a:lnTo>
                <a:lnTo>
                  <a:pt x="121919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888998" y="5295903"/>
            <a:ext cx="5791200" cy="50800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888998" y="3795396"/>
            <a:ext cx="406400" cy="4057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7061198" y="4356101"/>
            <a:ext cx="41402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2" name="标题 11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6934197" y="4813301"/>
            <a:ext cx="4267203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605538ea2e373597\datas\装饰图-12001&amp;6275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0346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609603" y="32765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9"/>
            </p:custDataLst>
          </p:nvPr>
        </p:nvSpPr>
        <p:spPr>
          <a:xfrm>
            <a:off x="609603" y="28066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3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914400" y="20193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387600" y="1765300"/>
            <a:ext cx="3251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387600" y="22733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553200" y="20193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8026400" y="1765300"/>
            <a:ext cx="3251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8026400" y="22733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5"/>
            </p:custDataLst>
          </p:nvPr>
        </p:nvSpPr>
        <p:spPr>
          <a:xfrm>
            <a:off x="914400" y="45339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2387600" y="4279900"/>
            <a:ext cx="3251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2387600" y="47879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4" name="装饰  3"/>
          <p:cNvSpPr>
            <a:spLocks noGrp="1"/>
          </p:cNvSpPr>
          <p:nvPr>
            <p:ph type="body" idx="16400" hasCustomPrompt="1"/>
            <p:custDataLst>
              <p:tags r:id="rId18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5" name="图片占位符 24"/>
          <p:cNvSpPr>
            <a:spLocks noGrp="1"/>
          </p:cNvSpPr>
          <p:nvPr>
            <p:ph type="pic" idx="16401" hasCustomPrompt="1"/>
            <p:custDataLst>
              <p:tags r:id="rId19"/>
            </p:custDataLst>
          </p:nvPr>
        </p:nvSpPr>
        <p:spPr>
          <a:xfrm>
            <a:off x="6553200" y="45339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8026400" y="4279900"/>
            <a:ext cx="32512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1"/>
            </p:custDataLst>
          </p:nvPr>
        </p:nvSpPr>
        <p:spPr>
          <a:xfrm>
            <a:off x="8026400" y="47879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70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822960" y="191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778000" y="16002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778000" y="21082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822960" y="3642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1778000" y="33274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1778000" y="38354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609600" y="5156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822960" y="5369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1778000" y="50546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1778000" y="55626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082800"/>
            <a:ext cx="3454400" cy="4165600"/>
          </a:xfrm>
          <a:custGeom>
            <a:avLst/>
            <a:gdLst>
              <a:gd name="connisteX0" fmla="*/ 0 w 3454400"/>
              <a:gd name="connsiteY0" fmla="*/ 0 h 4165600"/>
              <a:gd name="connisteX1" fmla="*/ 3454400 w 3454400"/>
              <a:gd name="connsiteY1" fmla="*/ 0 h 4165600"/>
              <a:gd name="connisteX2" fmla="*/ 3454400 w 3454400"/>
              <a:gd name="connsiteY2" fmla="*/ 4165600 h 4165600"/>
              <a:gd name="connisteX3" fmla="*/ 0 w 3454400"/>
              <a:gd name="connsiteY3" fmla="*/ 4165600 h 4165600"/>
              <a:gd name="connisteX4" fmla="*/ 0 w 3454400"/>
              <a:gd name="connsiteY4" fmla="*/ 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4165600">
                <a:moveTo>
                  <a:pt x="0" y="0"/>
                </a:moveTo>
                <a:lnTo>
                  <a:pt x="3454400" y="0"/>
                </a:lnTo>
                <a:lnTo>
                  <a:pt x="3454400" y="4165600"/>
                </a:lnTo>
                <a:lnTo>
                  <a:pt x="0" y="4165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082800"/>
            <a:ext cx="3454400" cy="4165600"/>
          </a:xfrm>
          <a:custGeom>
            <a:avLst/>
            <a:gdLst>
              <a:gd name="connisteX0" fmla="*/ 0 w 3454400"/>
              <a:gd name="connsiteY0" fmla="*/ 0 h 4165600"/>
              <a:gd name="connisteX1" fmla="*/ 3454400 w 3454400"/>
              <a:gd name="connsiteY1" fmla="*/ 0 h 4165600"/>
              <a:gd name="connisteX2" fmla="*/ 3454400 w 3454400"/>
              <a:gd name="connsiteY2" fmla="*/ 4165600 h 4165600"/>
              <a:gd name="connisteX3" fmla="*/ 0 w 3454400"/>
              <a:gd name="connsiteY3" fmla="*/ 4165600 h 4165600"/>
              <a:gd name="connisteX4" fmla="*/ 0 w 3454400"/>
              <a:gd name="connsiteY4" fmla="*/ 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4165600">
                <a:moveTo>
                  <a:pt x="0" y="0"/>
                </a:moveTo>
                <a:lnTo>
                  <a:pt x="3454400" y="0"/>
                </a:lnTo>
                <a:lnTo>
                  <a:pt x="3454400" y="4165600"/>
                </a:lnTo>
                <a:lnTo>
                  <a:pt x="0" y="4165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082800"/>
            <a:ext cx="3454400" cy="4165600"/>
          </a:xfrm>
          <a:custGeom>
            <a:avLst/>
            <a:gdLst>
              <a:gd name="connisteX0" fmla="*/ 0 w 3454400"/>
              <a:gd name="connsiteY0" fmla="*/ 0 h 4165600"/>
              <a:gd name="connisteX1" fmla="*/ 3454400 w 3454400"/>
              <a:gd name="connsiteY1" fmla="*/ 0 h 4165600"/>
              <a:gd name="connisteX2" fmla="*/ 3454400 w 3454400"/>
              <a:gd name="connsiteY2" fmla="*/ 4165600 h 4165600"/>
              <a:gd name="connisteX3" fmla="*/ 0 w 3454400"/>
              <a:gd name="connsiteY3" fmla="*/ 4165600 h 4165600"/>
              <a:gd name="connisteX4" fmla="*/ 0 w 3454400"/>
              <a:gd name="connsiteY4" fmla="*/ 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4165600">
                <a:moveTo>
                  <a:pt x="0" y="0"/>
                </a:moveTo>
                <a:lnTo>
                  <a:pt x="3454400" y="0"/>
                </a:lnTo>
                <a:lnTo>
                  <a:pt x="3454400" y="4165600"/>
                </a:lnTo>
                <a:lnTo>
                  <a:pt x="0" y="4165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4704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1750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032000"/>
          </a:xfrm>
          <a:custGeom>
            <a:avLst/>
            <a:gdLst>
              <a:gd name="connisteX0" fmla="*/ 0 w 10972800"/>
              <a:gd name="connsiteY0" fmla="*/ 0 h 2032000"/>
              <a:gd name="connisteX1" fmla="*/ 10972800 w 10972800"/>
              <a:gd name="connsiteY1" fmla="*/ 0 h 2032000"/>
              <a:gd name="connisteX2" fmla="*/ 10972800 w 10972800"/>
              <a:gd name="connsiteY2" fmla="*/ 2032000 h 2032000"/>
              <a:gd name="connisteX3" fmla="*/ 0 w 10972800"/>
              <a:gd name="connsiteY3" fmla="*/ 2032000 h 2032000"/>
              <a:gd name="connisteX4" fmla="*/ 0 w 10972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032000">
                <a:moveTo>
                  <a:pt x="0" y="0"/>
                </a:moveTo>
                <a:lnTo>
                  <a:pt x="10972800" y="0"/>
                </a:lnTo>
                <a:lnTo>
                  <a:pt x="10972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3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6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182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1828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2895600" y="3860800"/>
            <a:ext cx="182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2895600" y="4419600"/>
            <a:ext cx="1828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5181600" y="3860800"/>
            <a:ext cx="182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181600" y="4419600"/>
            <a:ext cx="1828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467600" y="3860800"/>
            <a:ext cx="182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7467600" y="4419600"/>
            <a:ext cx="1828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9753600" y="3860800"/>
            <a:ext cx="182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16"/>
            </p:custDataLst>
          </p:nvPr>
        </p:nvSpPr>
        <p:spPr>
          <a:xfrm>
            <a:off x="9753600" y="4419600"/>
            <a:ext cx="1828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3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4" hasCustomPrompt="1"/>
            <p:custDataLst>
              <p:tags r:id="rId6"/>
            </p:custDataLst>
          </p:nvPr>
        </p:nvSpPr>
        <p:spPr>
          <a:xfrm>
            <a:off x="609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9"/>
            </p:custDataLst>
          </p:nvPr>
        </p:nvSpPr>
        <p:spPr>
          <a:xfrm>
            <a:off x="6324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7797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7797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2"/>
            </p:custDataLst>
          </p:nvPr>
        </p:nvSpPr>
        <p:spPr>
          <a:xfrm>
            <a:off x="609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6324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7797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7797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692400 h 2692400"/>
              <a:gd name="connisteX3" fmla="*/ 0 w 3454400"/>
              <a:gd name="connsiteY3" fmla="*/ 2692400 h 2692400"/>
              <a:gd name="connisteX4" fmla="*/ 0 w 3454400"/>
              <a:gd name="connsiteY4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692400"/>
                </a:lnTo>
                <a:lnTo>
                  <a:pt x="0" y="2692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692400 h 2692400"/>
              <a:gd name="connisteX3" fmla="*/ 0 w 3454400"/>
              <a:gd name="connsiteY3" fmla="*/ 2692400 h 2692400"/>
              <a:gd name="connisteX4" fmla="*/ 0 w 3454400"/>
              <a:gd name="connsiteY4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692400"/>
                </a:lnTo>
                <a:lnTo>
                  <a:pt x="0" y="2692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692400 h 2692400"/>
              <a:gd name="connisteX3" fmla="*/ 0 w 3454400"/>
              <a:gd name="connsiteY3" fmla="*/ 2692400 h 2692400"/>
              <a:gd name="connisteX4" fmla="*/ 0 w 3454400"/>
              <a:gd name="connsiteY4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692400"/>
                </a:lnTo>
                <a:lnTo>
                  <a:pt x="0" y="2692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颜色错位-并列-32_3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914400" y="17653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1127760" y="19786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2082800" y="17653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2082800" y="2273300"/>
            <a:ext cx="355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装饰  7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6553200" y="17653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图片占位符 18"/>
          <p:cNvSpPr>
            <a:spLocks noGrp="1"/>
          </p:cNvSpPr>
          <p:nvPr>
            <p:ph type="pic" idx="16397" hasCustomPrompt="1"/>
            <p:custDataLst>
              <p:tags r:id="rId13"/>
            </p:custDataLst>
          </p:nvPr>
        </p:nvSpPr>
        <p:spPr>
          <a:xfrm>
            <a:off x="6766560" y="19786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7721600" y="17653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7721600" y="2273300"/>
            <a:ext cx="355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401" hasCustomPrompt="1"/>
            <p:custDataLst>
              <p:tags r:id="rId16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914400" y="42799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4" name="图片占位符 23"/>
          <p:cNvSpPr>
            <a:spLocks noGrp="1"/>
          </p:cNvSpPr>
          <p:nvPr>
            <p:ph type="pic" idx="16400" hasCustomPrompt="1"/>
            <p:custDataLst>
              <p:tags r:id="rId18"/>
            </p:custDataLst>
          </p:nvPr>
        </p:nvSpPr>
        <p:spPr>
          <a:xfrm>
            <a:off x="1127760" y="44932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0" hasCustomPrompt="1"/>
            <p:custDataLst>
              <p:tags r:id="rId19"/>
            </p:custDataLst>
          </p:nvPr>
        </p:nvSpPr>
        <p:spPr>
          <a:xfrm>
            <a:off x="2082800" y="42799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2082800" y="4787900"/>
            <a:ext cx="355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7" name="装饰  6"/>
          <p:cNvSpPr>
            <a:spLocks noGrp="1"/>
          </p:cNvSpPr>
          <p:nvPr>
            <p:ph type="body" idx="16404" hasCustomPrompt="1"/>
            <p:custDataLst>
              <p:tags r:id="rId21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0 h 2209800"/>
              <a:gd name="connisteX1" fmla="*/ 5334000 w 5334000"/>
              <a:gd name="connsiteY1" fmla="*/ 0 h 2209800"/>
              <a:gd name="connisteX2" fmla="*/ 5334000 w 5334000"/>
              <a:gd name="connsiteY2" fmla="*/ 2209800 h 2209800"/>
              <a:gd name="connisteX3" fmla="*/ 0 w 5334000"/>
              <a:gd name="connsiteY3" fmla="*/ 2209800 h 2209800"/>
              <a:gd name="connisteX4" fmla="*/ 0 w 5334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209800">
                <a:moveTo>
                  <a:pt x="0" y="0"/>
                </a:moveTo>
                <a:lnTo>
                  <a:pt x="5334000" y="0"/>
                </a:lnTo>
                <a:lnTo>
                  <a:pt x="5334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8" name="装饰  7"/>
          <p:cNvSpPr>
            <a:spLocks noGrp="1"/>
          </p:cNvSpPr>
          <p:nvPr>
            <p:ph type="body" idx="16405" hasCustomPrompt="1"/>
            <p:custDataLst>
              <p:tags r:id="rId22"/>
            </p:custDataLst>
          </p:nvPr>
        </p:nvSpPr>
        <p:spPr>
          <a:xfrm>
            <a:off x="6553200" y="42799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9" name="图片占位符 28"/>
          <p:cNvSpPr>
            <a:spLocks noGrp="1"/>
          </p:cNvSpPr>
          <p:nvPr>
            <p:ph type="pic" idx="16403" hasCustomPrompt="1"/>
            <p:custDataLst>
              <p:tags r:id="rId23"/>
            </p:custDataLst>
          </p:nvPr>
        </p:nvSpPr>
        <p:spPr>
          <a:xfrm>
            <a:off x="6766560" y="44932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0" name="文本占位符 29"/>
          <p:cNvSpPr>
            <a:spLocks noGrp="1"/>
          </p:cNvSpPr>
          <p:nvPr>
            <p:ph type="body" idx="16392" hasCustomPrompt="1"/>
            <p:custDataLst>
              <p:tags r:id="rId24"/>
            </p:custDataLst>
          </p:nvPr>
        </p:nvSpPr>
        <p:spPr>
          <a:xfrm>
            <a:off x="7721600" y="42799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1" name="文本占位符 30"/>
          <p:cNvSpPr>
            <a:spLocks noGrp="1"/>
          </p:cNvSpPr>
          <p:nvPr>
            <p:ph type="body" idx="16393" hasCustomPrompt="1"/>
            <p:custDataLst>
              <p:tags r:id="rId25"/>
            </p:custDataLst>
          </p:nvPr>
        </p:nvSpPr>
        <p:spPr>
          <a:xfrm>
            <a:off x="7721600" y="4787900"/>
            <a:ext cx="3556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5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8650" y="2057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1574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1574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343650" y="2057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289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289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628650" y="4191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 hasCustomPrompt="1"/>
            <p:custDataLst>
              <p:tags r:id="rId15"/>
            </p:custDataLst>
          </p:nvPr>
        </p:nvSpPr>
        <p:spPr>
          <a:xfrm>
            <a:off x="6343650" y="4191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04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16"/>
            </p:custDataLst>
          </p:nvPr>
        </p:nvSpPr>
        <p:spPr>
          <a:xfrm>
            <a:off x="7289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6" hasCustomPrompt="1"/>
            <p:custDataLst>
              <p:tags r:id="rId17"/>
            </p:custDataLst>
          </p:nvPr>
        </p:nvSpPr>
        <p:spPr>
          <a:xfrm>
            <a:off x="7289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432800 w 8432800"/>
              <a:gd name="connsiteY1" fmla="*/ 0 h 2209800"/>
              <a:gd name="connisteX2" fmla="*/ 8432800 w 8432800"/>
              <a:gd name="connsiteY2" fmla="*/ 2209800 h 2209800"/>
              <a:gd name="connisteX3" fmla="*/ 0 w 8432800"/>
              <a:gd name="connsiteY3" fmla="*/ 2209800 h 2209800"/>
              <a:gd name="connisteX4" fmla="*/ 0 w 84328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8432800" h="2209800">
                <a:moveTo>
                  <a:pt x="0" y="0"/>
                </a:moveTo>
                <a:lnTo>
                  <a:pt x="8432800" y="0"/>
                </a:lnTo>
                <a:lnTo>
                  <a:pt x="84328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540000 w 2540000"/>
              <a:gd name="connsiteY1" fmla="*/ 0 h 2209800"/>
              <a:gd name="connisteX2" fmla="*/ 2540000 w 2540000"/>
              <a:gd name="connsiteY2" fmla="*/ 2209800 h 2209800"/>
              <a:gd name="connisteX3" fmla="*/ 0 w 2540000"/>
              <a:gd name="connsiteY3" fmla="*/ 2209800 h 2209800"/>
              <a:gd name="connisteX4" fmla="*/ 0 w 2540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00" h="2209800">
                <a:moveTo>
                  <a:pt x="0" y="0"/>
                </a:moveTo>
                <a:lnTo>
                  <a:pt x="2540000" y="0"/>
                </a:lnTo>
                <a:lnTo>
                  <a:pt x="2540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432800 w 8432800"/>
              <a:gd name="connsiteY1" fmla="*/ 0 h 2209800"/>
              <a:gd name="connisteX2" fmla="*/ 8432800 w 8432800"/>
              <a:gd name="connsiteY2" fmla="*/ 2209800 h 2209800"/>
              <a:gd name="connisteX3" fmla="*/ 0 w 8432800"/>
              <a:gd name="connsiteY3" fmla="*/ 2209800 h 2209800"/>
              <a:gd name="connisteX4" fmla="*/ 0 w 84328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8432800" h="2209800">
                <a:moveTo>
                  <a:pt x="0" y="0"/>
                </a:moveTo>
                <a:lnTo>
                  <a:pt x="8432800" y="0"/>
                </a:lnTo>
                <a:lnTo>
                  <a:pt x="84328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540000 w 2540000"/>
              <a:gd name="connsiteY1" fmla="*/ 0 h 2209800"/>
              <a:gd name="connisteX2" fmla="*/ 2540000 w 2540000"/>
              <a:gd name="connsiteY2" fmla="*/ 2209800 h 2209800"/>
              <a:gd name="connisteX3" fmla="*/ 0 w 2540000"/>
              <a:gd name="connsiteY3" fmla="*/ 2209800 h 2209800"/>
              <a:gd name="connisteX4" fmla="*/ 0 w 2540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00" h="2209800">
                <a:moveTo>
                  <a:pt x="0" y="0"/>
                </a:moveTo>
                <a:lnTo>
                  <a:pt x="2540000" y="0"/>
                </a:lnTo>
                <a:lnTo>
                  <a:pt x="2540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2438400" y="21082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749550" y="2489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886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445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8229600" y="21082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540750" y="2489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400800" y="3886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400800" y="4445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6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705600" y="3911600"/>
            <a:ext cx="50800" cy="2336800"/>
          </a:xfrm>
          <a:custGeom>
            <a:avLst/>
            <a:gdLst>
              <a:gd name="connisteX0" fmla="*/ 0 w 50800"/>
              <a:gd name="connsiteY0" fmla="*/ 0 h 2336800"/>
              <a:gd name="connisteX1" fmla="*/ 50800 w 50800"/>
              <a:gd name="connsiteY1" fmla="*/ 0 h 2336800"/>
              <a:gd name="connisteX2" fmla="*/ 50800 w 50800"/>
              <a:gd name="connsiteY2" fmla="*/ 2336800 h 2336800"/>
              <a:gd name="connisteX3" fmla="*/ 0 w 50800"/>
              <a:gd name="connsiteY3" fmla="*/ 2336800 h 2336800"/>
              <a:gd name="connisteX4" fmla="*/ 0 w 50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336800">
                <a:moveTo>
                  <a:pt x="0" y="0"/>
                </a:moveTo>
                <a:lnTo>
                  <a:pt x="50800" y="0"/>
                </a:lnTo>
                <a:lnTo>
                  <a:pt x="50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3911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858000" y="4419600"/>
            <a:ext cx="472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3688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3688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内容占位符 17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1280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1280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9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单击此处添加标题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4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19304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4000500" y="19304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1529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1529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7" hasCustomPrompt="1"/>
            <p:custDataLst>
              <p:tags r:id="rId13"/>
            </p:custDataLst>
          </p:nvPr>
        </p:nvSpPr>
        <p:spPr>
          <a:xfrm>
            <a:off x="609600" y="41148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装饰  1"/>
          <p:cNvSpPr>
            <a:spLocks noGrp="1"/>
          </p:cNvSpPr>
          <p:nvPr>
            <p:ph type="body" idx="16398" hasCustomPrompt="1"/>
            <p:custDataLst>
              <p:tags r:id="rId16"/>
            </p:custDataLst>
          </p:nvPr>
        </p:nvSpPr>
        <p:spPr>
          <a:xfrm>
            <a:off x="4000500" y="41148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41529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41529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单击此处添加项正文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CONTENTS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目录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04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  <a:t>单击此处添加项标题</a:t>
            </a:r>
            <a:endParaRPr lang="zh-CN" altLang="en-US" smtClean="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5" Type="http://schemas.openxmlformats.org/officeDocument/2006/relationships/theme" Target="../theme/theme2.xml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image" Target="../media/image5.png"/><Relationship Id="rId16" Type="http://schemas.openxmlformats.org/officeDocument/2006/relationships/tags" Target="../tags/tag113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8" Type="http://schemas.openxmlformats.org/officeDocument/2006/relationships/theme" Target="../theme/theme3.xml"/><Relationship Id="rId27" Type="http://schemas.openxmlformats.org/officeDocument/2006/relationships/tags" Target="../tags/tag391.xml"/><Relationship Id="rId26" Type="http://schemas.openxmlformats.org/officeDocument/2006/relationships/tags" Target="../tags/tag390.xml"/><Relationship Id="rId25" Type="http://schemas.openxmlformats.org/officeDocument/2006/relationships/tags" Target="../tags/tag389.xml"/><Relationship Id="rId24" Type="http://schemas.openxmlformats.org/officeDocument/2006/relationships/tags" Target="../tags/tag388.xml"/><Relationship Id="rId23" Type="http://schemas.openxmlformats.org/officeDocument/2006/relationships/tags" Target="../tags/tag387.xml"/><Relationship Id="rId22" Type="http://schemas.openxmlformats.org/officeDocument/2006/relationships/tags" Target="../tags/tag386.xml"/><Relationship Id="rId21" Type="http://schemas.openxmlformats.org/officeDocument/2006/relationships/tags" Target="../tags/tag385.xml"/><Relationship Id="rId20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9" Type="http://schemas.openxmlformats.org/officeDocument/2006/relationships/tags" Target="../tags/tag384.xml"/><Relationship Id="rId18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工作汇报商务风主题-碎片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MiSans Medium" panose="00000600000000000000" charset="-122"/>
                <a:ea typeface="MiSans Medium" panose="00000600000000000000" charset="-122"/>
              </a:rPr>
              <a:t>单击此处编辑母版标题样式</a:t>
            </a:r>
            <a:endParaRPr lang="zh-CN" altLang="en-US" dirty="0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MiSans Normal" panose="00000500000000000000" charset="-122"/>
                <a:ea typeface="MiSans Normal" panose="00000500000000000000" charset="-122"/>
              </a:rPr>
              <a:t>单击此处编辑母版文本样式</a:t>
            </a:r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工作汇报商务风主题-碎片1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MiSans Medium" panose="00000600000000000000" charset="-122"/>
                <a:ea typeface="MiSans Medium" panose="00000600000000000000" charset="-122"/>
              </a:rPr>
              <a:t>单击此处编辑母版标题样式</a:t>
            </a:r>
            <a:endParaRPr lang="zh-CN" altLang="en-US" dirty="0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MiSans Normal" panose="00000500000000000000" charset="-122"/>
                <a:ea typeface="MiSans Normal" panose="00000500000000000000" charset="-122"/>
              </a:rPr>
              <a:t>单击此处编辑母版文本样式</a:t>
            </a:r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MiSans Normal" panose="00000500000000000000" charset="-122"/>
                <a:ea typeface="MiSans Normal" panose="00000500000000000000" charset="-122"/>
              </a:rPr>
            </a:fld>
            <a:endParaRPr lang="zh-CN" altLang="en-US" dirty="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tags" Target="../tags/tag39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485.xml"/><Relationship Id="rId7" Type="http://schemas.openxmlformats.org/officeDocument/2006/relationships/tags" Target="../tags/tag484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4" Type="http://schemas.openxmlformats.org/officeDocument/2006/relationships/image" Target="../media/image12.jpeg"/><Relationship Id="rId3" Type="http://schemas.openxmlformats.org/officeDocument/2006/relationships/tags" Target="../tags/tag481.xml"/><Relationship Id="rId2" Type="http://schemas.openxmlformats.org/officeDocument/2006/relationships/tags" Target="../tags/tag480.xml"/><Relationship Id="rId13" Type="http://schemas.openxmlformats.org/officeDocument/2006/relationships/slideLayout" Target="../slideLayouts/slideLayout36.xml"/><Relationship Id="rId12" Type="http://schemas.openxmlformats.org/officeDocument/2006/relationships/tags" Target="../tags/tag488.xml"/><Relationship Id="rId11" Type="http://schemas.openxmlformats.org/officeDocument/2006/relationships/tags" Target="../tags/tag487.xml"/><Relationship Id="rId10" Type="http://schemas.openxmlformats.org/officeDocument/2006/relationships/tags" Target="../tags/tag486.xml"/><Relationship Id="rId1" Type="http://schemas.openxmlformats.org/officeDocument/2006/relationships/tags" Target="../tags/tag47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tags" Target="../tags/tag495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5" Type="http://schemas.openxmlformats.org/officeDocument/2006/relationships/slideLayout" Target="../slideLayouts/slideLayout35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tags" Target="../tags/tag49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tags" Target="../tags/tag509.xml"/><Relationship Id="rId31" Type="http://schemas.openxmlformats.org/officeDocument/2006/relationships/slideLayout" Target="../slideLayouts/slideLayout34.xml"/><Relationship Id="rId30" Type="http://schemas.openxmlformats.org/officeDocument/2006/relationships/tags" Target="../tags/tag527.xml"/><Relationship Id="rId3" Type="http://schemas.openxmlformats.org/officeDocument/2006/relationships/tags" Target="../tags/tag508.xml"/><Relationship Id="rId29" Type="http://schemas.openxmlformats.org/officeDocument/2006/relationships/tags" Target="../tags/tag526.xml"/><Relationship Id="rId28" Type="http://schemas.openxmlformats.org/officeDocument/2006/relationships/tags" Target="../tags/tag525.xml"/><Relationship Id="rId27" Type="http://schemas.openxmlformats.org/officeDocument/2006/relationships/image" Target="../media/image21.svg"/><Relationship Id="rId26" Type="http://schemas.openxmlformats.org/officeDocument/2006/relationships/image" Target="../media/image20.png"/><Relationship Id="rId25" Type="http://schemas.openxmlformats.org/officeDocument/2006/relationships/tags" Target="../tags/tag524.xml"/><Relationship Id="rId24" Type="http://schemas.openxmlformats.org/officeDocument/2006/relationships/tags" Target="../tags/tag523.xml"/><Relationship Id="rId23" Type="http://schemas.openxmlformats.org/officeDocument/2006/relationships/tags" Target="../tags/tag522.xml"/><Relationship Id="rId22" Type="http://schemas.openxmlformats.org/officeDocument/2006/relationships/tags" Target="../tags/tag521.xml"/><Relationship Id="rId21" Type="http://schemas.openxmlformats.org/officeDocument/2006/relationships/tags" Target="../tags/tag520.xml"/><Relationship Id="rId20" Type="http://schemas.openxmlformats.org/officeDocument/2006/relationships/image" Target="../media/image19.svg"/><Relationship Id="rId2" Type="http://schemas.openxmlformats.org/officeDocument/2006/relationships/tags" Target="../tags/tag507.xml"/><Relationship Id="rId19" Type="http://schemas.openxmlformats.org/officeDocument/2006/relationships/image" Target="../media/image18.png"/><Relationship Id="rId18" Type="http://schemas.openxmlformats.org/officeDocument/2006/relationships/tags" Target="../tags/tag519.xml"/><Relationship Id="rId17" Type="http://schemas.openxmlformats.org/officeDocument/2006/relationships/tags" Target="../tags/tag518.xml"/><Relationship Id="rId16" Type="http://schemas.openxmlformats.org/officeDocument/2006/relationships/tags" Target="../tags/tag517.xml"/><Relationship Id="rId15" Type="http://schemas.openxmlformats.org/officeDocument/2006/relationships/tags" Target="../tags/tag516.xml"/><Relationship Id="rId14" Type="http://schemas.openxmlformats.org/officeDocument/2006/relationships/tags" Target="../tags/tag515.xml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tags" Target="../tags/tag514.xml"/><Relationship Id="rId10" Type="http://schemas.openxmlformats.org/officeDocument/2006/relationships/tags" Target="../tags/tag513.xml"/><Relationship Id="rId1" Type="http://schemas.openxmlformats.org/officeDocument/2006/relationships/tags" Target="../tags/tag50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534.xml"/><Relationship Id="rId7" Type="http://schemas.openxmlformats.org/officeDocument/2006/relationships/tags" Target="../tags/tag533.xml"/><Relationship Id="rId6" Type="http://schemas.openxmlformats.org/officeDocument/2006/relationships/tags" Target="../tags/tag532.xml"/><Relationship Id="rId5" Type="http://schemas.openxmlformats.org/officeDocument/2006/relationships/tags" Target="../tags/tag531.xml"/><Relationship Id="rId4" Type="http://schemas.openxmlformats.org/officeDocument/2006/relationships/image" Target="../media/image22.jpeg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8" Type="http://schemas.openxmlformats.org/officeDocument/2006/relationships/slideLayout" Target="../slideLayouts/slideLayout33.xml"/><Relationship Id="rId17" Type="http://schemas.openxmlformats.org/officeDocument/2006/relationships/tags" Target="../tags/tag541.xml"/><Relationship Id="rId16" Type="http://schemas.openxmlformats.org/officeDocument/2006/relationships/tags" Target="../tags/tag540.xml"/><Relationship Id="rId15" Type="http://schemas.openxmlformats.org/officeDocument/2006/relationships/tags" Target="../tags/tag539.xml"/><Relationship Id="rId14" Type="http://schemas.openxmlformats.org/officeDocument/2006/relationships/image" Target="../media/image24.jpeg"/><Relationship Id="rId13" Type="http://schemas.openxmlformats.org/officeDocument/2006/relationships/tags" Target="../tags/tag538.xml"/><Relationship Id="rId12" Type="http://schemas.openxmlformats.org/officeDocument/2006/relationships/tags" Target="../tags/tag537.xml"/><Relationship Id="rId11" Type="http://schemas.openxmlformats.org/officeDocument/2006/relationships/tags" Target="../tags/tag536.xml"/><Relationship Id="rId10" Type="http://schemas.openxmlformats.org/officeDocument/2006/relationships/tags" Target="../tags/tag535.xml"/><Relationship Id="rId1" Type="http://schemas.openxmlformats.org/officeDocument/2006/relationships/tags" Target="../tags/tag5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48.xml"/><Relationship Id="rId8" Type="http://schemas.openxmlformats.org/officeDocument/2006/relationships/tags" Target="../tags/tag547.xml"/><Relationship Id="rId7" Type="http://schemas.openxmlformats.org/officeDocument/2006/relationships/image" Target="../media/image26.jpeg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3" Type="http://schemas.openxmlformats.org/officeDocument/2006/relationships/image" Target="../media/image25.jpeg"/><Relationship Id="rId2" Type="http://schemas.openxmlformats.org/officeDocument/2006/relationships/tags" Target="../tags/tag543.xml"/><Relationship Id="rId19" Type="http://schemas.openxmlformats.org/officeDocument/2006/relationships/slideLayout" Target="../slideLayouts/slideLayout32.xml"/><Relationship Id="rId18" Type="http://schemas.openxmlformats.org/officeDocument/2006/relationships/tags" Target="../tags/tag555.xml"/><Relationship Id="rId17" Type="http://schemas.openxmlformats.org/officeDocument/2006/relationships/tags" Target="../tags/tag554.xml"/><Relationship Id="rId16" Type="http://schemas.openxmlformats.org/officeDocument/2006/relationships/tags" Target="../tags/tag553.xml"/><Relationship Id="rId15" Type="http://schemas.openxmlformats.org/officeDocument/2006/relationships/image" Target="../media/image28.jpeg"/><Relationship Id="rId14" Type="http://schemas.openxmlformats.org/officeDocument/2006/relationships/tags" Target="../tags/tag552.xml"/><Relationship Id="rId13" Type="http://schemas.openxmlformats.org/officeDocument/2006/relationships/tags" Target="../tags/tag551.xml"/><Relationship Id="rId12" Type="http://schemas.openxmlformats.org/officeDocument/2006/relationships/tags" Target="../tags/tag550.xml"/><Relationship Id="rId11" Type="http://schemas.openxmlformats.org/officeDocument/2006/relationships/image" Target="../media/image27.jpeg"/><Relationship Id="rId10" Type="http://schemas.openxmlformats.org/officeDocument/2006/relationships/tags" Target="../tags/tag549.xml"/><Relationship Id="rId1" Type="http://schemas.openxmlformats.org/officeDocument/2006/relationships/tags" Target="../tags/tag54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58.xml"/><Relationship Id="rId2" Type="http://schemas.openxmlformats.org/officeDocument/2006/relationships/tags" Target="../tags/tag557.xml"/><Relationship Id="rId1" Type="http://schemas.openxmlformats.org/officeDocument/2006/relationships/tags" Target="../tags/tag55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66.xml"/><Relationship Id="rId8" Type="http://schemas.openxmlformats.org/officeDocument/2006/relationships/tags" Target="../tags/tag565.xml"/><Relationship Id="rId7" Type="http://schemas.openxmlformats.org/officeDocument/2006/relationships/tags" Target="../tags/tag564.xml"/><Relationship Id="rId6" Type="http://schemas.openxmlformats.org/officeDocument/2006/relationships/tags" Target="../tags/tag563.xml"/><Relationship Id="rId5" Type="http://schemas.openxmlformats.org/officeDocument/2006/relationships/tags" Target="../tags/tag562.xml"/><Relationship Id="rId4" Type="http://schemas.openxmlformats.org/officeDocument/2006/relationships/tags" Target="../tags/tag561.xml"/><Relationship Id="rId3" Type="http://schemas.openxmlformats.org/officeDocument/2006/relationships/image" Target="../media/image29.jpeg"/><Relationship Id="rId2" Type="http://schemas.openxmlformats.org/officeDocument/2006/relationships/tags" Target="../tags/tag560.xml"/><Relationship Id="rId15" Type="http://schemas.openxmlformats.org/officeDocument/2006/relationships/slideLayout" Target="../slideLayouts/slideLayout31.xml"/><Relationship Id="rId14" Type="http://schemas.openxmlformats.org/officeDocument/2006/relationships/tags" Target="../tags/tag571.xml"/><Relationship Id="rId13" Type="http://schemas.openxmlformats.org/officeDocument/2006/relationships/tags" Target="../tags/tag570.xml"/><Relationship Id="rId12" Type="http://schemas.openxmlformats.org/officeDocument/2006/relationships/tags" Target="../tags/tag569.xml"/><Relationship Id="rId11" Type="http://schemas.openxmlformats.org/officeDocument/2006/relationships/tags" Target="../tags/tag568.xml"/><Relationship Id="rId10" Type="http://schemas.openxmlformats.org/officeDocument/2006/relationships/tags" Target="../tags/tag567.xml"/><Relationship Id="rId1" Type="http://schemas.openxmlformats.org/officeDocument/2006/relationships/tags" Target="../tags/tag5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79.xml"/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image" Target="../media/image30.jpeg"/><Relationship Id="rId2" Type="http://schemas.openxmlformats.org/officeDocument/2006/relationships/tags" Target="../tags/tag573.xml"/><Relationship Id="rId11" Type="http://schemas.openxmlformats.org/officeDocument/2006/relationships/slideLayout" Target="../slideLayouts/slideLayout30.xml"/><Relationship Id="rId10" Type="http://schemas.openxmlformats.org/officeDocument/2006/relationships/tags" Target="../tags/tag580.xml"/><Relationship Id="rId1" Type="http://schemas.openxmlformats.org/officeDocument/2006/relationships/tags" Target="../tags/tag5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tags" Target="../tags/tag588.xml"/><Relationship Id="rId7" Type="http://schemas.openxmlformats.org/officeDocument/2006/relationships/tags" Target="../tags/tag587.xml"/><Relationship Id="rId6" Type="http://schemas.openxmlformats.org/officeDocument/2006/relationships/tags" Target="../tags/tag586.xml"/><Relationship Id="rId5" Type="http://schemas.openxmlformats.org/officeDocument/2006/relationships/tags" Target="../tags/tag585.xml"/><Relationship Id="rId4" Type="http://schemas.openxmlformats.org/officeDocument/2006/relationships/tags" Target="../tags/tag584.xml"/><Relationship Id="rId3" Type="http://schemas.openxmlformats.org/officeDocument/2006/relationships/tags" Target="../tags/tag583.xml"/><Relationship Id="rId2" Type="http://schemas.openxmlformats.org/officeDocument/2006/relationships/tags" Target="../tags/tag582.xml"/><Relationship Id="rId1" Type="http://schemas.openxmlformats.org/officeDocument/2006/relationships/tags" Target="../tags/tag5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6" Type="http://schemas.openxmlformats.org/officeDocument/2006/relationships/slideLayout" Target="../slideLayouts/slideLayout43.xml"/><Relationship Id="rId15" Type="http://schemas.openxmlformats.org/officeDocument/2006/relationships/tags" Target="../tags/tag410.xml"/><Relationship Id="rId14" Type="http://schemas.openxmlformats.org/officeDocument/2006/relationships/tags" Target="../tags/tag409.xml"/><Relationship Id="rId13" Type="http://schemas.openxmlformats.org/officeDocument/2006/relationships/tags" Target="../tags/tag408.xml"/><Relationship Id="rId12" Type="http://schemas.openxmlformats.org/officeDocument/2006/relationships/tags" Target="../tags/tag407.xml"/><Relationship Id="rId11" Type="http://schemas.openxmlformats.org/officeDocument/2006/relationships/tags" Target="../tags/tag406.xml"/><Relationship Id="rId10" Type="http://schemas.openxmlformats.org/officeDocument/2006/relationships/tags" Target="../tags/tag405.xml"/><Relationship Id="rId1" Type="http://schemas.openxmlformats.org/officeDocument/2006/relationships/tags" Target="../tags/tag39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tags" Target="../tags/tag58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8" Type="http://schemas.openxmlformats.org/officeDocument/2006/relationships/tags" Target="../tags/tag599.xml"/><Relationship Id="rId7" Type="http://schemas.openxmlformats.org/officeDocument/2006/relationships/tags" Target="../tags/tag598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Relationship Id="rId3" Type="http://schemas.openxmlformats.org/officeDocument/2006/relationships/tags" Target="../tags/tag594.xml"/><Relationship Id="rId2" Type="http://schemas.openxmlformats.org/officeDocument/2006/relationships/tags" Target="../tags/tag593.xml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602.xml"/><Relationship Id="rId10" Type="http://schemas.openxmlformats.org/officeDocument/2006/relationships/tags" Target="../tags/tag601.xml"/><Relationship Id="rId1" Type="http://schemas.openxmlformats.org/officeDocument/2006/relationships/tags" Target="../tags/tag59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tags" Target="../tags/tag607.xml"/><Relationship Id="rId6" Type="http://schemas.openxmlformats.org/officeDocument/2006/relationships/tags" Target="../tags/tag60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tags" Target="../tags/tag605.xml"/><Relationship Id="rId21" Type="http://schemas.openxmlformats.org/officeDocument/2006/relationships/slideLayout" Target="../slideLayouts/slideLayout27.xml"/><Relationship Id="rId20" Type="http://schemas.openxmlformats.org/officeDocument/2006/relationships/tags" Target="../tags/tag616.xml"/><Relationship Id="rId2" Type="http://schemas.openxmlformats.org/officeDocument/2006/relationships/tags" Target="../tags/tag604.xml"/><Relationship Id="rId19" Type="http://schemas.openxmlformats.org/officeDocument/2006/relationships/tags" Target="../tags/tag615.xml"/><Relationship Id="rId18" Type="http://schemas.openxmlformats.org/officeDocument/2006/relationships/tags" Target="../tags/tag614.xml"/><Relationship Id="rId17" Type="http://schemas.openxmlformats.org/officeDocument/2006/relationships/image" Target="../media/image34.svg"/><Relationship Id="rId16" Type="http://schemas.openxmlformats.org/officeDocument/2006/relationships/image" Target="../media/image33.png"/><Relationship Id="rId15" Type="http://schemas.openxmlformats.org/officeDocument/2006/relationships/tags" Target="../tags/tag613.xml"/><Relationship Id="rId14" Type="http://schemas.openxmlformats.org/officeDocument/2006/relationships/tags" Target="../tags/tag612.xml"/><Relationship Id="rId13" Type="http://schemas.openxmlformats.org/officeDocument/2006/relationships/tags" Target="../tags/tag611.xml"/><Relationship Id="rId12" Type="http://schemas.openxmlformats.org/officeDocument/2006/relationships/tags" Target="../tags/tag610.xml"/><Relationship Id="rId11" Type="http://schemas.openxmlformats.org/officeDocument/2006/relationships/image" Target="../media/image32.svg"/><Relationship Id="rId10" Type="http://schemas.openxmlformats.org/officeDocument/2006/relationships/image" Target="../media/image31.png"/><Relationship Id="rId1" Type="http://schemas.openxmlformats.org/officeDocument/2006/relationships/tags" Target="../tags/tag60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623.xml"/><Relationship Id="rId7" Type="http://schemas.openxmlformats.org/officeDocument/2006/relationships/tags" Target="../tags/tag622.xml"/><Relationship Id="rId6" Type="http://schemas.openxmlformats.org/officeDocument/2006/relationships/tags" Target="../tags/tag621.xml"/><Relationship Id="rId5" Type="http://schemas.openxmlformats.org/officeDocument/2006/relationships/tags" Target="../tags/tag620.xml"/><Relationship Id="rId4" Type="http://schemas.openxmlformats.org/officeDocument/2006/relationships/image" Target="../media/image35.jpeg"/><Relationship Id="rId3" Type="http://schemas.openxmlformats.org/officeDocument/2006/relationships/tags" Target="../tags/tag619.xml"/><Relationship Id="rId23" Type="http://schemas.openxmlformats.org/officeDocument/2006/relationships/slideLayout" Target="../slideLayouts/slideLayout26.xml"/><Relationship Id="rId22" Type="http://schemas.openxmlformats.org/officeDocument/2006/relationships/tags" Target="../tags/tag634.xml"/><Relationship Id="rId21" Type="http://schemas.openxmlformats.org/officeDocument/2006/relationships/tags" Target="../tags/tag633.xml"/><Relationship Id="rId20" Type="http://schemas.openxmlformats.org/officeDocument/2006/relationships/tags" Target="../tags/tag632.xml"/><Relationship Id="rId2" Type="http://schemas.openxmlformats.org/officeDocument/2006/relationships/tags" Target="../tags/tag618.xml"/><Relationship Id="rId19" Type="http://schemas.openxmlformats.org/officeDocument/2006/relationships/image" Target="../media/image38.jpeg"/><Relationship Id="rId18" Type="http://schemas.openxmlformats.org/officeDocument/2006/relationships/tags" Target="../tags/tag631.xml"/><Relationship Id="rId17" Type="http://schemas.openxmlformats.org/officeDocument/2006/relationships/tags" Target="../tags/tag630.xml"/><Relationship Id="rId16" Type="http://schemas.openxmlformats.org/officeDocument/2006/relationships/tags" Target="../tags/tag629.xml"/><Relationship Id="rId15" Type="http://schemas.openxmlformats.org/officeDocument/2006/relationships/tags" Target="../tags/tag628.xml"/><Relationship Id="rId14" Type="http://schemas.openxmlformats.org/officeDocument/2006/relationships/image" Target="../media/image37.jpeg"/><Relationship Id="rId13" Type="http://schemas.openxmlformats.org/officeDocument/2006/relationships/tags" Target="../tags/tag627.xml"/><Relationship Id="rId12" Type="http://schemas.openxmlformats.org/officeDocument/2006/relationships/tags" Target="../tags/tag626.xml"/><Relationship Id="rId11" Type="http://schemas.openxmlformats.org/officeDocument/2006/relationships/tags" Target="../tags/tag625.xml"/><Relationship Id="rId10" Type="http://schemas.openxmlformats.org/officeDocument/2006/relationships/tags" Target="../tags/tag624.xml"/><Relationship Id="rId1" Type="http://schemas.openxmlformats.org/officeDocument/2006/relationships/tags" Target="../tags/tag61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637.xml"/><Relationship Id="rId2" Type="http://schemas.openxmlformats.org/officeDocument/2006/relationships/tags" Target="../tags/tag636.xml"/><Relationship Id="rId1" Type="http://schemas.openxmlformats.org/officeDocument/2006/relationships/tags" Target="../tags/tag63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1.xml"/><Relationship Id="rId8" Type="http://schemas.openxmlformats.org/officeDocument/2006/relationships/tags" Target="../tags/tag420.xml"/><Relationship Id="rId7" Type="http://schemas.openxmlformats.org/officeDocument/2006/relationships/tags" Target="../tags/tag419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3" Type="http://schemas.openxmlformats.org/officeDocument/2006/relationships/image" Target="../media/image6.jpeg"/><Relationship Id="rId2" Type="http://schemas.openxmlformats.org/officeDocument/2006/relationships/tags" Target="../tags/tag415.xml"/><Relationship Id="rId17" Type="http://schemas.openxmlformats.org/officeDocument/2006/relationships/slideLayout" Target="../slideLayouts/slideLayout42.xml"/><Relationship Id="rId16" Type="http://schemas.openxmlformats.org/officeDocument/2006/relationships/tags" Target="../tags/tag428.xml"/><Relationship Id="rId15" Type="http://schemas.openxmlformats.org/officeDocument/2006/relationships/tags" Target="../tags/tag427.xml"/><Relationship Id="rId14" Type="http://schemas.openxmlformats.org/officeDocument/2006/relationships/tags" Target="../tags/tag426.xml"/><Relationship Id="rId13" Type="http://schemas.openxmlformats.org/officeDocument/2006/relationships/tags" Target="../tags/tag425.xml"/><Relationship Id="rId12" Type="http://schemas.openxmlformats.org/officeDocument/2006/relationships/tags" Target="../tags/tag424.xml"/><Relationship Id="rId11" Type="http://schemas.openxmlformats.org/officeDocument/2006/relationships/tags" Target="../tags/tag423.xml"/><Relationship Id="rId10" Type="http://schemas.openxmlformats.org/officeDocument/2006/relationships/tags" Target="../tags/tag422.xml"/><Relationship Id="rId1" Type="http://schemas.openxmlformats.org/officeDocument/2006/relationships/tags" Target="../tags/tag4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tags" Target="../tags/tag434.xml"/><Relationship Id="rId7" Type="http://schemas.openxmlformats.org/officeDocument/2006/relationships/image" Target="../media/image8.jpeg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image" Target="../media/image7.jpeg"/><Relationship Id="rId2" Type="http://schemas.openxmlformats.org/officeDocument/2006/relationships/tags" Target="../tags/tag430.xml"/><Relationship Id="rId15" Type="http://schemas.openxmlformats.org/officeDocument/2006/relationships/slideLayout" Target="../slideLayouts/slideLayout41.xml"/><Relationship Id="rId14" Type="http://schemas.openxmlformats.org/officeDocument/2006/relationships/tags" Target="../tags/tag439.xml"/><Relationship Id="rId13" Type="http://schemas.openxmlformats.org/officeDocument/2006/relationships/tags" Target="../tags/tag438.xml"/><Relationship Id="rId12" Type="http://schemas.openxmlformats.org/officeDocument/2006/relationships/tags" Target="../tags/tag437.xml"/><Relationship Id="rId11" Type="http://schemas.openxmlformats.org/officeDocument/2006/relationships/image" Target="../media/image9.jpeg"/><Relationship Id="rId10" Type="http://schemas.openxmlformats.org/officeDocument/2006/relationships/tags" Target="../tags/tag436.xml"/><Relationship Id="rId1" Type="http://schemas.openxmlformats.org/officeDocument/2006/relationships/tags" Target="../tags/tag4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image" Target="../media/image10.jpeg"/><Relationship Id="rId2" Type="http://schemas.openxmlformats.org/officeDocument/2006/relationships/tags" Target="../tags/tag441.xml"/><Relationship Id="rId1" Type="http://schemas.openxmlformats.org/officeDocument/2006/relationships/tags" Target="../tags/tag4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image" Target="../media/image11.jpeg"/><Relationship Id="rId2" Type="http://schemas.openxmlformats.org/officeDocument/2006/relationships/tags" Target="../tags/tag447.xml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454.xml"/><Relationship Id="rId1" Type="http://schemas.openxmlformats.org/officeDocument/2006/relationships/tags" Target="../tags/tag44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tags" Target="../tags/tag462.xml"/><Relationship Id="rId7" Type="http://schemas.openxmlformats.org/officeDocument/2006/relationships/tags" Target="../tags/tag461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1" Type="http://schemas.openxmlformats.org/officeDocument/2006/relationships/slideLayout" Target="../slideLayouts/slideLayout38.xml"/><Relationship Id="rId10" Type="http://schemas.openxmlformats.org/officeDocument/2006/relationships/tags" Target="../tags/tag464.xml"/><Relationship Id="rId1" Type="http://schemas.openxmlformats.org/officeDocument/2006/relationships/tags" Target="../tags/tag45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73.xml"/><Relationship Id="rId8" Type="http://schemas.openxmlformats.org/officeDocument/2006/relationships/tags" Target="../tags/tag472.xml"/><Relationship Id="rId7" Type="http://schemas.openxmlformats.org/officeDocument/2006/relationships/tags" Target="../tags/tag471.xml"/><Relationship Id="rId6" Type="http://schemas.openxmlformats.org/officeDocument/2006/relationships/tags" Target="../tags/tag470.xml"/><Relationship Id="rId5" Type="http://schemas.openxmlformats.org/officeDocument/2006/relationships/tags" Target="../tags/tag469.xml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5" Type="http://schemas.openxmlformats.org/officeDocument/2006/relationships/slideLayout" Target="../slideLayouts/slideLayout37.xml"/><Relationship Id="rId14" Type="http://schemas.openxmlformats.org/officeDocument/2006/relationships/tags" Target="../tags/tag478.xml"/><Relationship Id="rId13" Type="http://schemas.openxmlformats.org/officeDocument/2006/relationships/tags" Target="../tags/tag477.xml"/><Relationship Id="rId12" Type="http://schemas.openxmlformats.org/officeDocument/2006/relationships/tags" Target="../tags/tag476.xml"/><Relationship Id="rId11" Type="http://schemas.openxmlformats.org/officeDocument/2006/relationships/tags" Target="../tags/tag475.xml"/><Relationship Id="rId10" Type="http://schemas.openxmlformats.org/officeDocument/2006/relationships/tags" Target="../tags/tag474.xml"/><Relationship Id="rId1" Type="http://schemas.openxmlformats.org/officeDocument/2006/relationships/tags" Target="../tags/tag4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914400" y="1587500"/>
            <a:ext cx="6827520" cy="2235200"/>
          </a:xfrm>
        </p:spPr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××年度产品经理述职报告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latin typeface="MiSans Normal" panose="00000500000000000000" charset="-122"/>
                <a:ea typeface="MiSans Normal" panose="00000500000000000000" charset="-122"/>
              </a:rPr>
              <a:t>2025/12/12</a:t>
            </a:r>
            <a:endParaRPr lang="en-US" altLang="zh-CN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>
            <a:normAutofit/>
          </a:bodyPr>
          <a:p>
            <a:r>
              <a:rPr lang="en-US" altLang="zh-CN">
                <a:latin typeface="MiSans Normal" panose="00000500000000000000" charset="-122"/>
                <a:ea typeface="MiSans Normal" panose="00000500000000000000" charset="-122"/>
              </a:rPr>
              <a:t>汇报人: </a:t>
            </a:r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×</a:t>
            </a:r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×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商业变现与成本控制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4" name="图片占位符 3" descr="2856b382-d6d0-11f0-ad1e-b61ab1f2b7a0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6500" b="6500"/>
          <a:stretch>
            <a:fillRect/>
          </a:stretch>
        </p:blipFill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540000 w 2540000"/>
              <a:gd name="connsiteY1" fmla="*/ 0 h 2209800"/>
              <a:gd name="connisteX2" fmla="*/ 2540000 w 2540000"/>
              <a:gd name="connsiteY2" fmla="*/ 2209800 h 2209800"/>
              <a:gd name="connisteX3" fmla="*/ 0 w 2540000"/>
              <a:gd name="connsiteY3" fmla="*/ 2209800 h 2209800"/>
              <a:gd name="connisteX4" fmla="*/ 0 w 2540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00" h="2209800">
                <a:moveTo>
                  <a:pt x="0" y="0"/>
                </a:moveTo>
                <a:lnTo>
                  <a:pt x="2540000" y="0"/>
                </a:lnTo>
                <a:lnTo>
                  <a:pt x="2540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商业营收增长表现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全年实现产品A商业营收XXX万元，同比增长35%；收入结构多元，会员收入占比52%，广告收入占比38%，合作分成占比10%。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8" name="图片占位符 7" descr="2856b4d3-d6d0-11f0-ad1e-b61ab1f2b7a0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8097" t="41667" r="45504" b="10833"/>
          <a:stretch>
            <a:fillRect/>
          </a:stretch>
        </p:blipFill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540000 w 2540000"/>
              <a:gd name="connsiteY1" fmla="*/ 0 h 2209800"/>
              <a:gd name="connisteX2" fmla="*/ 2540000 w 2540000"/>
              <a:gd name="connsiteY2" fmla="*/ 2209800 h 2209800"/>
              <a:gd name="connisteX3" fmla="*/ 0 w 2540000"/>
              <a:gd name="connsiteY3" fmla="*/ 2209800 h 2209800"/>
              <a:gd name="connisteX4" fmla="*/ 0 w 2540000"/>
              <a:gd name="connsiteY4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00" h="2209800">
                <a:moveTo>
                  <a:pt x="0" y="0"/>
                </a:moveTo>
                <a:lnTo>
                  <a:pt x="2540000" y="0"/>
                </a:lnTo>
                <a:lnTo>
                  <a:pt x="25400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获客成本优化与ROI提升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通过减少低效信息流广告、增加KOL测评投放优化渠道，获客成本从5元/人控制在6.5元/人（低于行业8元/人均值），ROI从1:3提升至1:3.5。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现存问题深度复盘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核心问题梳理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产品侧：功能适配与长尾需求覆盖不足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老旧安卓机型（Android 8.0以下）卡顿率15%，用户占比12%，7日留存率22%（整体48%）；“多账号切换”等长尾需求未解决，相关反馈180条，占未解决反馈35%。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技术侧：峰值承压与突发故障应对不足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暑期大促流量峰值22万QPS超阈值，出现2次30秒卡顿；第三方AI接口Q3中断3次，最长15分钟，影响智能模板生成功能。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商业侧：获客成本上涨与变现天花板显现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Q4短视频平台获客成本涨至8元/人，超预算10%；会员付费转化率3.2%（目标4%），下沉市场仅1.8%。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7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04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5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协作侧：跨部门信息同步存在滞后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6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市场Q4新增KOL推广计划未同步产品团队，导致素材功能描述不符，单日客服咨询量上涨200%。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问题根源剖析与整改措施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3" name="图片占位符 22"/>
          <p:cNvPicPr/>
          <p:nvPr>
            <p:ph type="pic" idx="16394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" y="1978660"/>
            <a:ext cx="487680" cy="48768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latin typeface="MiSans Normal" panose="00000500000000000000" charset="-122"/>
                <a:ea typeface="MiSans Normal" panose="00000500000000000000" charset="-122"/>
              </a:rPr>
              <a:t>问题根源剖析</a:t>
            </a:r>
            <a:endParaRPr lang="zh-CN" altLang="en-US" sz="19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主观层面：需求调研盲区（老旧机型/下沉市场）、技术风险预案不完善、跨部门协作机制漏洞；客观层面：行业流量红利见顶、研发资源阶段性紧张。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装饰  7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5" name="图片占位符 24"/>
          <p:cNvPicPr/>
          <p:nvPr>
            <p:ph type="pic" idx="16397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66560" y="1978660"/>
            <a:ext cx="487680" cy="48768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latin typeface="MiSans Normal" panose="00000500000000000000" charset="-122"/>
                <a:ea typeface="MiSans Normal" panose="00000500000000000000" charset="-122"/>
              </a:rPr>
              <a:t>产品侧整改措施与成效</a:t>
            </a:r>
            <a:endParaRPr lang="zh-CN" altLang="en-US" sz="19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完成老旧机型核心版本适配，卡顿率从15%降至8%；将长尾需求纳入××年Q1迭代，优先开发“多账号切换”功能。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1"/>
          <p:cNvSpPr>
            <a:spLocks noGrp="1"/>
          </p:cNvSpPr>
          <p:nvPr>
            <p:ph type="body" idx="1640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4" name="图片占位符 23"/>
          <p:cNvPicPr/>
          <p:nvPr>
            <p:ph type="pic" idx="16400"/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7760" y="4493260"/>
            <a:ext cx="487680" cy="487680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idx="16390"/>
            <p:custDataLst>
              <p:tags r:id="rId21"/>
            </p:custDataLst>
          </p:nvPr>
        </p:nvSpPr>
        <p:spPr/>
        <p:txBody>
          <a:bodyPr>
            <a:normAutofit/>
          </a:bodyPr>
          <a:p>
            <a:r>
              <a:rPr lang="zh-CN" altLang="en-US" sz="1900">
                <a:latin typeface="MiSans Normal" panose="00000500000000000000" charset="-122"/>
                <a:ea typeface="MiSans Normal" panose="00000500000000000000" charset="-122"/>
              </a:rPr>
              <a:t>技术侧整改措施与成效</a:t>
            </a:r>
            <a:endParaRPr lang="zh-CN" altLang="en-US" sz="19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/>
            <p:custDataLst>
              <p:tags r:id="rId2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服务器扩容至支撑25万QPS，建立第三方接口“双供应商备份”机制，Q4无系统卡顿和接口中断。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装饰  6"/>
          <p:cNvSpPr>
            <a:spLocks noGrp="1"/>
          </p:cNvSpPr>
          <p:nvPr>
            <p:ph type="body" idx="16404"/>
            <p:custDataLst>
              <p:tags r:id="rId2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装饰  7"/>
          <p:cNvSpPr>
            <a:spLocks noGrp="1"/>
          </p:cNvSpPr>
          <p:nvPr>
            <p:ph type="body" idx="16405"/>
            <p:custDataLst>
              <p:tags r:id="rId24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6" name="图片占位符 25"/>
          <p:cNvPicPr/>
          <p:nvPr>
            <p:ph type="pic" idx="16403"/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766560" y="4493260"/>
            <a:ext cx="487680" cy="487680"/>
          </a:xfrm>
          <a:prstGeom prst="rect">
            <a:avLst/>
          </a:prstGeom>
        </p:spPr>
      </p:pic>
      <p:sp>
        <p:nvSpPr>
          <p:cNvPr id="21" name="文本占位符 20"/>
          <p:cNvSpPr>
            <a:spLocks noGrp="1"/>
          </p:cNvSpPr>
          <p:nvPr>
            <p:ph type="body" idx="16392"/>
            <p:custDataLst>
              <p:tags r:id="rId28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商业与协作侧整改措施与成效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3"/>
            <p:custDataLst>
              <p:tags r:id="rId2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拓展私域获客渠道，成本3元/人，新增用户2万；下沉市场推“低价月卡”，付费转化率升至2.5%；建立“推广素材产品审核”流程，避免信息不符问题。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核心能力提升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4" name="图片占位符 3" descr="29b2cb8f-d6d0-11f0-9ee5-4e32319ef154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5882" b="5882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专业能力精进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熟练运用Mixpanel、GrowingIO等用户行为分析工具，独立完成12份深度分析报告；掌握Axure 10高级原型设计技巧，需求文档通过率从85%提升至98%。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8" name="图片占位符 7" descr="29b2d01a-d6d0-11f0-9ee5-4e32319ef154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5882" b="5882"/>
          <a:stretch>
            <a:fillRect/>
          </a:stretch>
        </p:blipFill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项目管理能力强化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学习PMP项目管理知识，搭建“任务拆解-进度跟踪-风险预警”体系，全年牵头的6个核心项目均100%按期交付。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2" name="图片占位符 11" descr="29b2ca3e-d6d0-11f0-9ee5-4e32319ef154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1452" b="1452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商业思维能力拓展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从“仅关注用户体验”转变为“体验+商业”双视角，主导的会员体系项目实现用户体验与商业营收平衡，方案被纳入公司产品变现案例库。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现存能力短板与经验沉淀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图片占位符 2" descr="2b3d0361-d6d0-11f0-9ee5-4e32319ef154"/>
          <p:cNvPicPr>
            <a:picLocks noChangeAspect="1"/>
          </p:cNvPicPr>
          <p:nvPr>
            <p:ph type="pic" idx="16394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现存能力短板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技术认知深度不足，对AI大模型底层逻辑等模糊；市场敏感度不足，未预判Q4获客成本上涨；团队赋能能力不足，未形成可复用方法论。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6" name="图片占位符 5" descr="2b3d041b-d6d0-11f0-9ee5-4e32319ef154"/>
          <p:cNvPicPr>
            <a:picLocks noChangeAspect="1"/>
          </p:cNvPicPr>
          <p:nvPr>
            <p:ph type="pic" idx="16395"/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324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产品迭代关键经验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功能上线前需完成小范围灰度测试，测试样本覆盖不同机型与用户层级，避免全量上线引发大规模问题。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9" name="图片占位符 8" descr="2b3d05b9-d6d0-11f0-9ee5-4e32319ef154"/>
          <p:cNvPicPr>
            <a:picLocks noChangeAspect="1"/>
          </p:cNvPicPr>
          <p:nvPr>
            <p:ph type="pic" idx="16396"/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09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数据驱动关键经验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建立“数据异常预警机制”，核心指标波动超10%时24小时内排查原因，防止问题扩大。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2" name="图片占位符 11" descr="2b3d02c6-d6d0-11f0-9ee5-4e32319ef154"/>
          <p:cNvPicPr>
            <a:picLocks noChangeAspect="1"/>
          </p:cNvPicPr>
          <p:nvPr>
            <p:ph type="pic" idx="16397"/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6324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跨部门协作关键经验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核心项目需建立“项目群同步+周进度邮件+月度复盘会”三层沟通机制，确保信息无偏差。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明年工作规划与展望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核心目标设定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a5fd17d-d6d0-11f0-ad1e-b61ab1f2b7a0"/>
          <p:cNvPicPr>
            <a:picLocks noChangeAspect="1"/>
          </p:cNvPicPr>
          <p:nvPr>
            <p:ph idx="16396"/>
            <p:custDataLst>
              <p:tags r:id="rId2"/>
            </p:custDataLst>
          </p:nvPr>
        </p:nvPicPr>
        <p:blipFill>
          <a:blip r:embed="rId3"/>
          <a:srcRect t="7767" b="7767"/>
          <a:stretch>
            <a:fillRect/>
          </a:stretch>
        </p:blipFill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用户维度目标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提升全层级留存，拓展下沉市场，实现DAU突破25万，7日核心留存率达55%，下沉市场用户占比提升至30%。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产品维度目标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深化AI能力，完善长尾功能，计划上线3个AI创新功能，解决全部长尾需求，老旧机型卡顿率降至5%以下。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商业维度目标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 lnSpcReduction="2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突破变现天花板，控制获客成本，目标会员付费转化率达4.5%，ARPU提升至1.8元，整体获客成本控制在6元/人以内。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技术维度目标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实现系统稳定升级，提升交付效率，要求系统故障率降至0.01%，需求交付周期压缩至8天，支撑30万QPS峰值。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能力维度目标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5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补足技术认知，输出方法论，完成3次技术知识培训，输出2份产品变现/用户运营方法论手册。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Q1重点工作计划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b1d7b8d-d6d0-11f0-9ee5-4e32319ef154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4023" b="4023"/>
          <a:stretch>
            <a:fillRect/>
          </a:stretch>
        </p:blipFill>
        <p:spPr>
          <a:xfrm>
            <a:off x="609600" y="609600"/>
            <a:ext cx="10972800" cy="2032000"/>
          </a:xfrm>
          <a:custGeom>
            <a:avLst/>
            <a:gdLst>
              <a:gd name="connisteX0" fmla="*/ 0 w 10972800"/>
              <a:gd name="connsiteY0" fmla="*/ 0 h 2032000"/>
              <a:gd name="connisteX1" fmla="*/ 10972800 w 10972800"/>
              <a:gd name="connsiteY1" fmla="*/ 0 h 2032000"/>
              <a:gd name="connisteX2" fmla="*/ 10972800 w 10972800"/>
              <a:gd name="connsiteY2" fmla="*/ 2032000 h 2032000"/>
              <a:gd name="connisteX3" fmla="*/ 0 w 10972800"/>
              <a:gd name="connsiteY3" fmla="*/ 2032000 h 2032000"/>
              <a:gd name="connisteX4" fmla="*/ 0 w 10972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032000">
                <a:moveTo>
                  <a:pt x="0" y="0"/>
                </a:moveTo>
                <a:lnTo>
                  <a:pt x="10972800" y="0"/>
                </a:lnTo>
                <a:lnTo>
                  <a:pt x="10972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产品侧：长尾需求攻坚与适配优化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上线“多账号切换”“自定义导出格式”等长尾功能；完成老旧机型终极适配，卡顿率降至5%；开展下沉市场用户专项调研（样本量5000+），输出《下沉市场产品适配方案》。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技术侧：AI预研与系统升级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完成AI大模型本地部署预研，输出技术可行性报告；扩容服务器至30万QPS，完成压力测试；建立系统故障“分钟级响应”预案。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商业侧：私域拓展与市场优化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深化私域获客渠道，搭建企业微信社群用户分层运营体系，私域获客占比提升至25%；优化下沉市场“低价月卡”权益，新增“模板免费领”福利。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后续季度工作方向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rmAutofit fontScale="6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Q2：创新功能研发与用户体验升级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聚焦AI创新功能研发，完成3个核心AI功能的技术攻坚与灰度测试；结合Q1下沉市场调研结果，优化产品交互设计，提升核心功能用户触达率与使用满意度。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Q3：商业变现强化与生态联动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针对会员付费转化率瓶颈，推出差异化会员权益包，重点提升下沉市场付费转化；深化与垂直领域工具类APP的流量互换合作，拓展商业变现渠道。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Q4：年度复盘总结与规划布局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全面复盘年度目标达成情况，分析现存问题并制定整改方案；启动下一年度需求规划，完成用户痛点调研、功能优先级排序及资源分配方案制定，为全年工作奠定基础。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CONTENTS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目录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工作回顾与成果总结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现存问题深度复盘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明年工作规划与展望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04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总结与致谢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总结与致谢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04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年度工作核心价值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产品体验升级：夯实用户增长基础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通过3次核心版本迭代，解决用户TOP10痛点中的8个，首页加载速度从3.0s降至1.2s，核心操作流程步骤精简60%，用户投诉率下降68%，7日核心留存率提升至48%，为规模扩张向体验深耕转型提供关键支撑。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商业变现突破：助力营收战略达成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创新构建“会员+广告+合作分成”多元变现体系，ARPU从0.8元提升至1.3元，超额完成30%营收增长目标，其中会员收入占比达52%，广告模块上线首月即实现商业化闭环，验证双轨转型商业可行性。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系统能力跃迁：保障业务可持续发展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推动架构轻量化改造，需求交付周期从14天压缩至10天，系统支撑峰值并发从20万QPS提升至25万QPS，大促期间实现零故障运行，运维成本降低25%，为业务规模化扩张奠定技术基石。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未来展望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7" name="图片占位符 16"/>
          <p:cNvPicPr/>
          <p:nvPr>
            <p:ph type="pic" idx="16392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" y="1915160"/>
            <a:ext cx="487680" cy="48768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AI技术深化：打造智能产品新体验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计划上线3个AI创新功能，完成大模型本地部署，实现智能模板生成、内容自动优化等场景落地，解决第三方接口依赖问题，提升功能响应速度与稳定性，构建差异化竞争壁垒。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6" name="图片占位符 15"/>
          <p:cNvPicPr/>
          <p:nvPr>
            <p:ph type="pic" idx="16394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960" y="3642360"/>
            <a:ext cx="487680" cy="48768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用户生态拓展：突破增长边界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聚焦下沉市场用户占比提升至30%目标，通过专项调研输出适配方案，推出定制化低价会员套餐，结合私域运营体系将获客成本控制在6元/人内，同步攻坚老旧机型卡顿问题至5%以下。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5" name="图片占位符 14"/>
          <p:cNvPicPr/>
          <p:nvPr>
            <p:ph type="pic" idx="16396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960" y="5369560"/>
            <a:ext cx="487680" cy="48768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商业价值深挖：突破变现天花板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目标会员付费转化率从3.2%提升至4.5%，ARPU突破1.8元，通过精细化用户分层运营、拓展垂直行业合作，构建“产品+服务”生态闭环，实现商业价值与用户体验协同增长。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致谢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4" name="图片占位符 3" descr="2b11a667-d6d0-11f0-9ee5-4e32319ef154"/>
          <p:cNvPicPr>
            <a:picLocks noChangeAspect="1"/>
          </p:cNvPicPr>
          <p:nvPr>
            <p:ph type="pic" idx="16395"/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20193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感谢公司领导的战略指引与信任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在产品从规模扩张向双轨转型的关键阶段，感谢管理层给予的资源支持与试错空间，使创新功能孵化与商业变现探索得以顺利推进。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8" name="图片占位符 7" descr="2b11a5fe-d6d0-11f0-9ee5-4e32319ef154"/>
          <p:cNvPicPr>
            <a:picLocks noChangeAspect="1"/>
          </p:cNvPicPr>
          <p:nvPr>
            <p:ph type="pic" idx="16397"/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6553200" y="20193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感谢跨部门团队的协作攻坚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 fontScale="90000" lnSpcReduction="2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特别致谢研发团队在架构优化中的技术突破、市场团队在版本推广中的品效协同、运营团队在用户生态搭建中的深度配合，全年6个核心项目的按期交付离不开各部门的紧密联动。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2" name="图片占位符 11" descr="2b11a78f-d6d0-11f0-9ee5-4e32319ef154"/>
          <p:cNvPicPr>
            <a:picLocks noChangeAspect="1"/>
          </p:cNvPicPr>
          <p:nvPr>
            <p:ph type="pic" idx="16399"/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914400" y="45339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感谢用户的反馈与陪伴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20000+份调研样本、1200+条实时反馈构成产品迭代的核心依据，用户的每一次建议都是进步的动力，未来将持续以用户为中心打磨产品体验。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装饰  3"/>
          <p:cNvSpPr>
            <a:spLocks noGrp="1"/>
          </p:cNvSpPr>
          <p:nvPr>
            <p:ph type="body" idx="16400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6" name="图片占位符 15" descr="2b11a245-d6d0-11f0-9ee5-4e32319ef154"/>
          <p:cNvPicPr>
            <a:picLocks noChangeAspect="1"/>
          </p:cNvPicPr>
          <p:nvPr>
            <p:ph type="pic" idx="16401"/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6553200" y="45339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0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团队承诺：砥砺前行再创佳绩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1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新年度将聚焦技术认知提升与方法论沉淀，带领团队完成3次技术培训、输出2份运营手册，以更专业的能力推动产品实现从“优秀”到“卓越”的跨越。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THE END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zh-CN" altLang="en-US" sz="6300">
                <a:latin typeface="MiSans Medium" panose="00000600000000000000" charset="-122"/>
                <a:ea typeface="MiSans Medium" panose="00000600000000000000" charset="-122"/>
              </a:rPr>
              <a:t>谢谢</a:t>
            </a:r>
            <a:r>
              <a:rPr lang="zh-CN" altLang="en-US" sz="6300">
                <a:latin typeface="MiSans Medium" panose="00000600000000000000" charset="-122"/>
                <a:ea typeface="MiSans Medium" panose="00000600000000000000" charset="-122"/>
              </a:rPr>
              <a:t>聆听</a:t>
            </a:r>
            <a:endParaRPr lang="zh-CN" altLang="en-US" sz="6300">
              <a:latin typeface="MiSans Medium" panose="00000600000000000000" charset="-122"/>
              <a:ea typeface="MiSans Medium" panose="000006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工作回顾与成果总结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en-US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年初目标锚定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82b7c50-d6d0-11f0-ad1e-b61ab1f2b7a0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b="337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用户维度核心目标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日活跃用户（DAU）从10万提升至15万，核心功能7日留存率从35%提升至45%，用户投诉率降至0.1%以下。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产品维度核心目标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完成3次大版本迭代，孵化1-2个差异化创新功能，解决用户TOP10痛点中的8个。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商业维度核心目标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优化广告变现模式，实现单用户营收（ARPU）从0.8元提升至1.2元。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装饰  1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技术维度核心目标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推动系统架构轻量化改造，需求交付周期从14天压缩至10天，大促峰值并发支撑能力提升至20万QPS。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全年工作执行节奏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9e0a8b1-d6d0-11f0-ad1e-b61ab1f2b7a0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5882" b="5882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 sz="1700">
                <a:latin typeface="MiSans Normal" panose="00000500000000000000" charset="-122"/>
                <a:ea typeface="MiSans Normal" panose="00000500000000000000" charset="-122"/>
              </a:rPr>
              <a:t>Q1：需求调研与项目立项</a:t>
            </a:r>
            <a:endParaRPr lang="zh-CN" altLang="en-US" sz="17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核心工作内容：××年用户痛点复盘、新版本需求调研、架构优化需求立项；关键里程碑：完成5000份用户问卷+20场用户访谈，输出《产品A ××年需求优先级白皮书》，架构优化项目通过技术评审。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6" name="内容占位符 5" descr="29e0a6da-d6d0-11f0-ad1e-b61ab1f2b7a0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l="28333" b="36765"/>
          <a:stretch>
            <a:fillRect/>
          </a:stretch>
        </p:blipFill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Q2：体验优化版本落地与功能预研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核心工作内容：V3.0版本（体验优化）研发落地、灰度测试及全量上线，智能推荐功能预研；关键里程碑：V3.0版本上线后用户投诉率下降40%，智能推荐方案通过可行性验证。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9" name="内容占位符 8" descr="29e0a68e-d6d0-11f0-ad1e-b61ab1f2b7a0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b="11765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2032000 h 2032000"/>
              <a:gd name="connisteX3" fmla="*/ 0 w 3454400"/>
              <a:gd name="connsiteY3" fmla="*/ 2032000 h 2032000"/>
              <a:gd name="connisteX4" fmla="*/ 0 w 34544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Q3：创新功能迭代与商业模块接入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核心工作内容：V4.0版本（创新功能）迭代、广告变现模块接入、暑期大促活动支撑；关键里程碑：新增“智能模板库”功能，DAU突破16万；广告模块上线首月ARPU达1.05元；大促期间系统零故障。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全年工作执行节奏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82806b2-d6d0-11f0-9ee5-4e32319ef154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l="1351" r="1351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Q4：商业闭环搭建与年度规划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核心工作内容：V5.0版本（商业闭环）迭代、年度用户数据复盘、××年需求规划；关键里程碑：完成“会员权益体系”搭建，核心功能7日留存率达48%，输出《××年产品数据全景分析报告》。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产品迭代与体验优化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pic>
        <p:nvPicPr>
          <p:cNvPr id="3" name="内容占位符 2" descr="2823c146-d6d0-11f0-ad1e-b61ab1f2b7a0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b="42593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V3.0版本：底层体验痛点攻坚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 sz="1100">
                <a:latin typeface="MiSans Normal" panose="00000500000000000000" charset="-122"/>
                <a:ea typeface="MiSans Normal" panose="00000500000000000000" charset="-122"/>
              </a:rPr>
              <a:t>针对页面加载慢、操作流程繁琐、新手引导缺失等TOP3用户投诉问题，通过优化加载链路、精简操作步骤、设计分阶段引导，使首页加载速度从3.0s降至1.2s，用户操作时长缩短30%，相关投诉量下降68%，新手7日留存率从29%提升至38%。</a:t>
            </a:r>
            <a:endParaRPr lang="zh-CN" altLang="en-US" sz="11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V4.0版本：差异化创新功能孵化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 fontScale="7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基于用户“创作-模板-分享”全流程需求缺口，搭建智能模板库并接入AI辅助生成能力，推出创作者激励计划。3个月内上线500+模板，使用率达65%，带动DAU从12万突破至18万（超额20%），用户日均使用时长提升45%。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V5.0版本：商业闭环搭建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 sz="1100">
                <a:latin typeface="MiSans Normal" panose="00000500000000000000" charset="-122"/>
                <a:ea typeface="MiSans Normal" panose="00000500000000000000" charset="-122"/>
              </a:rPr>
              <a:t>采用“基础版+会员版”双轨模式，设计非强制广告体系与会员成长体系，平衡用户体验与变现。会员上线首月付费转化率达3.2%（行业均值2.5%），ARPU从0.8元提升至1.3元（超额8%），付费投诉率仅0.05%。</a:t>
            </a:r>
            <a:endParaRPr lang="zh-CN" altLang="en-US" sz="110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数据驱动与用户运营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用户数据监测体系搭建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搭建覆盖用户增长、功能使用、留存转化、商业变现四大模块的产品数据看板，包含32个核心指标，实现数据日更新、周复盘；建立新用户-活跃用户-高价值用户-流失预警用户分层运营机制，精准推送差异化策略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用户调研与反馈闭环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全年开展4次大规模调研（样本量20000+）、24场月度深度访谈，响应实时反馈1200+条；通过“1日响应、3日评估、7日解决”的SOP机制，核心反馈解决率达92%，用户满意度从82分提升至91分。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Medium" panose="00000600000000000000" charset="-122"/>
                <a:ea typeface="MiSans Medium" panose="00000600000000000000" charset="-122"/>
              </a:rPr>
              <a:t>跨部门协作与项目管理</a:t>
            </a:r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01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研发协作：降本提效的需求管理机制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建立需求优先级三维评估模型，推行“双周迭代+灰度测试”机制，需求交付周期从14天压缩至10天，延期率从15%降至5%；架构轻量化改造项目提前3天上线，系统运维成本降低25%。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02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市场&amp;运营协作：品效合一的推广联动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共建版本推广日历，通过公众号、短视频平台、KOL测评组合预热，V4.0版本推广期新增用户3.2万，转化率18%；协同搭建社区生态，上线作品广场并发起月度挑战赛，社区日均互动量从1.2万提升至4.5万，UGC内容累计10万条。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 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03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latin typeface="MiSans Normal" panose="00000500000000000000" charset="-122"/>
                <a:ea typeface="MiSans Normal" panose="00000500000000000000" charset="-122"/>
              </a:rPr>
              <a:t>商务协作：生态联动的流量变现</a:t>
            </a:r>
            <a:endParaRPr lang="zh-CN" altLang="en-US"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 sz="1400">
                <a:latin typeface="MiSans Normal" panose="00000500000000000000" charset="-122"/>
                <a:ea typeface="MiSans Normal" panose="00000500000000000000" charset="-122"/>
              </a:rPr>
              <a:t>对接2家垂直领域工具类APP完成流量互换，通过模板入口嵌入与会员权益兑换，累计带来精准新用户3万，带动商业营收增长15%。</a:t>
            </a:r>
            <a:endParaRPr lang="zh-CN" altLang="en-US" sz="1400"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</p:tagLst>
</file>

<file path=ppt/tags/tag1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10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5cdd28dfee0b7cacf38a889bf465ed3efeeaf43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01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0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03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04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0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06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07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0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09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110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1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12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37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37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37"/>
  <p:tag name="KSO_WM_TEMPLATE_MASTER_TYPE" val="0"/>
  <p:tag name="KSO_WM_TEMPLATE_COLOR_TYPE" val="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41c35d6f072c421"/>
  <p:tag name="KSO_WM_AITEMPLATE_STYLE_ID" val="69796643767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4c079ebf28453348ac6a79a4e94e34a53f357a5"/>
  <p:tag name="KSO_WM_NEWLAYOUT_GROUP_ID" val="layout_31"/>
  <p:tag name="KSO_WM_NEWLAYOUT_ID" val="slide_5de812628256de36"/>
</p:tagLst>
</file>

<file path=ppt/tags/tag1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ca4a2686172827e4e21d4f595ec907517f70760"/>
  <p:tag name="KSO_WM_NEWLAYOUT_GROUP_ID" val="layout_3"/>
  <p:tag name="KSO_WM_NEWLAYOUT_ID" val="slide_0576b72b971413eb"/>
</p:tagLst>
</file>

<file path=ppt/tags/tag14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6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</p:tagLst>
</file>

<file path=ppt/tags/tag150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54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2925711621cf4aff6d160aa542fe904d7c3d0e"/>
  <p:tag name="KSO_WM_NEWLAYOUT_GROUP_ID" val="layout_10003"/>
  <p:tag name="KSO_WM_NEWLAYOUT_ID" val="slide_f03f66a8173a28af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a0f047d5bc655bdfc66e2a28bba4a14d4b38a8"/>
  <p:tag name="KSO_WM_NEWLAYOUT_GROUP_ID" val="layout_10007"/>
  <p:tag name="KSO_WM_NEWLAYOUT_ID" val="slide_a6198808599c094b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f7995f1712cc51f65f4e6d2b5a4f410e5b8fe28"/>
  <p:tag name="KSO_WM_NEWLAYOUT_GROUP_ID" val="layout_51"/>
  <p:tag name="KSO_WM_NEWLAYOUT_ID" val="slide_090884a5b4d69dad"/>
</p:tagLst>
</file>

<file path=ppt/tags/tag1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65c56592bb71f1bac7812d2361eaf508ad8c2ec"/>
  <p:tag name="KSO_WM_NEWLAYOUT_GROUP_ID" val="layout_10013"/>
  <p:tag name="KSO_WM_NEWLAYOUT_ID" val="slide_be81f4e8c4a0fe6f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f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d918b107e45ae575f08fe5fa4acdf2c6efdd44b"/>
  <p:tag name="KSO_WM_NEWLAYOUT_GROUP_ID" val="layout_34"/>
  <p:tag name="KSO_WM_NEWLAYOUT_ID" val="slide_758c0c38998d981e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d55df1b78983c8f956123efcfa20bc50c7ab61"/>
  <p:tag name="KSO_WM_NEWLAYOUT_GROUP_ID" val="layout_26"/>
  <p:tag name="KSO_WM_NEWLAYOUT_ID" val="slide_33b65c8d547e38d4"/>
</p:tagLst>
</file>

<file path=ppt/tags/tag22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</p:tagLst>
</file>

<file path=ppt/tags/tag2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96a1524c5cfe1f33d54d5c4c62505fc5673872"/>
  <p:tag name="KSO_WM_NEWLAYOUT_GROUP_ID" val="layout_32"/>
  <p:tag name="KSO_WM_NEWLAYOUT_ID" val="slide_f95b87826d1fb558"/>
</p:tagLst>
</file>

<file path=ppt/tags/tag2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4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8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49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53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54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25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59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583832d0a62f4655e7a5bd4611ae9528314cd9"/>
  <p:tag name="KSO_WM_NEWLAYOUT_GROUP_ID" val="layout_35"/>
  <p:tag name="KSO_WM_NEWLAYOUT_ID" val="slide_90cdd96762bb354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8ca888e253fa6e98819545862ec287bf689941"/>
  <p:tag name="KSO_WM_NEWLAYOUT_GROUP_ID" val="layout_2"/>
  <p:tag name="KSO_WM_NEWLAYOUT_ID" val="slide_d19e6d640707aedf"/>
</p:tagLst>
</file>

<file path=ppt/tags/tag28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5765c4723470884a8930b347eb1a1b114cbe24e"/>
  <p:tag name="KSO_WM_NEWLAYOUT_GROUP_ID" val="layout_27"/>
  <p:tag name="KSO_WM_NEWLAYOUT_ID" val="slide_bbec08b93f7bcfad"/>
</p:tagLst>
</file>

<file path=ppt/tags/tag29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3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548e6dd89fcae7ec906b73a36ae94a7a20766df"/>
  <p:tag name="KSO_WM_NEWLAYOUT_GROUP_ID" val="layout_49"/>
  <p:tag name="KSO_WM_NEWLAYOUT_ID" val="slide_1314bfd01fc1266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9d63ebb481841a88f3464374bf2ffd71bbb698b"/>
  <p:tag name="KSO_WM_NEWLAYOUT_GROUP_ID" val="layout_10012"/>
  <p:tag name="KSO_WM_NEWLAYOUT_ID" val="slide_ed19c0db6ed585c4"/>
</p:tagLst>
</file>

<file path=ppt/tags/tag3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e8f7046c3c87d85aa26b5bf9bfa352d8f881ca"/>
  <p:tag name="KSO_WM_NEWLAYOUT_GROUP_ID" val="layout_30"/>
  <p:tag name="KSO_WM_NEWLAYOUT_ID" val="slide_e9c9b466aa0ef847"/>
</p:tagLst>
</file>

<file path=ppt/tags/tag3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fa90c2c4db1b31a6a1db7dbc54a3a40e161f69"/>
  <p:tag name="KSO_WM_NEWLAYOUT_GROUP_ID" val="layout_10009"/>
  <p:tag name="KSO_WM_NEWLAYOUT_ID" val="slide_97a51ff2b1722ceb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db2157464d3de406449669bebb04ec94ac22066"/>
  <p:tag name="KSO_WM_NEWLAYOUT_GROUP_ID" val="layout_6"/>
  <p:tag name="KSO_WM_NEWLAYOUT_ID" val="slide_53629428e7f15b24"/>
</p:tagLst>
</file>

<file path=ppt/tags/tag3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6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</p:tagLst>
</file>

<file path=ppt/tags/tag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2a44342c41dcadf5e035ba0c8210a1c0a16a987"/>
  <p:tag name="KSO_WM_NEWLAYOUT_GROUP_ID" val="layout_1-5"/>
  <p:tag name="KSO_WM_NEWLAYOUT_ID" val="slide_61223ae7a7f7aefc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7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37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37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37"/>
  <p:tag name="KSO_WM_TEMPLATE_MASTER_TYPE" val="0"/>
  <p:tag name="KSO_WM_TEMPLATE_COLOR_TYPE" val="0"/>
  <p:tag name="KSO_WM_BEAUTIFY_FLAG" val="#wm#"/>
</p:tagLst>
</file>

<file path=ppt/tags/tag3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41c35d6f072c421"/>
</p:tagLst>
</file>

<file path=ppt/tags/tag3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93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  <p:tag name="KSO_WM_FIGMA_FLAG" val="#fgm#"/>
  <p:tag name="KSO_WM_TEMPLATE_CATEGORY" val="custom"/>
  <p:tag name="KSO_WM_TEMPLATE_INDEX" val="40494637"/>
  <p:tag name="KSO_WM_UNIT_LAYERLEVEL" val="1"/>
  <p:tag name="KSO_WM_UNIT_ID" val="custom40494637_1*f*1"/>
  <p:tag name="KSO_WM_TAG_VERSION" val="3.0"/>
  <p:tag name="KSO_WM_UNIT_TEXT_LAYER_COUNT" val="1"/>
  <p:tag name="KSO_WM_UNIT_PRESET_TEXT" val="20XX YEAR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</p:tagLst>
</file>

<file path=ppt/tags/tag39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  <p:tag name="KSO_WM_FIGMA_FLAG" val="#fgm#"/>
  <p:tag name="KSO_WM_TEMPLATE_CATEGORY" val="custom"/>
  <p:tag name="KSO_WM_TEMPLATE_INDEX" val="40494637"/>
  <p:tag name="KSO_WM_UNIT_LAYERLEVEL" val="1"/>
  <p:tag name="KSO_WM_UNIT_ID" val="custom40494637_1*f*2"/>
  <p:tag name="KSO_WM_TAG_VERSION" val="3.0"/>
  <p:tag name="KSO_WM_UNIT_TEXT_LAYER_COUNT" val="1"/>
  <p:tag name="KSO_WM_UNIT_PRESET_TEXT" val="BY WPS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</p:tagLst>
</file>

<file path=ppt/tags/tag39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37"/>
  <p:tag name="KSO_WM_SLIDE_ID" val="custom40494637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3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2a44342c41dcadf5e035ba0c8210a1c0a16a987"/>
  <p:tag name="KSO_WM_NEWLAYOUT_GROUP_ID" val="layout_1-5"/>
  <p:tag name="KSO_WM_NEWLAYOUT_ID" val="slide_61223ae7a7f7aefc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9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4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0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4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4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</p:tagLst>
</file>

<file path=ppt/tags/tag410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43767"/>
  <p:tag name="KSO_WM_TEMPLATE_SLIDE_ID" val="slide_61223ae7a7f7aefc"/>
</p:tagLst>
</file>

<file path=ppt/tags/tag4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3*a*1"/>
  <p:tag name="KSO_WM_TAG_VERSION" val="3.0"/>
  <p:tag name="KSO_WM_UNIT_ISCONTENTSTITLE" val="0"/>
  <p:tag name="KSO_WM_UNIT_ISNUMDGMTITLE" val="0"/>
  <p:tag name="KSO_WM_UNIT_PRESET_TEXT" val="章节页的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41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37"/>
  <p:tag name="KSO_WM_UNIT_LAYERLEVEL" val="1"/>
  <p:tag name="KSO_WM_UNIT_ID" val="custom40494637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413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37"/>
  <p:tag name="KSO_WM_SLIDE_ID" val="custom40494637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db2157464d3de406449669bebb04ec94ac22066"/>
  <p:tag name="KSO_WM_NEWLAYOUT_GROUP_ID" val="layout_6"/>
  <p:tag name="KSO_WM_NEWLAYOUT_ID" val="slide_53629428e7f15b24"/>
  <p:tag name="KSO_WM_UNIT_PRESET_TEXT" val="单击此处添加标题"/>
</p:tagLst>
</file>

<file path=ppt/tags/tag4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364339306&quot;,&quot;product_name&quot;:&quot;wps-wpp-pc&quot;,&quot;intention_code&quot;:&quot;wps_wpp_generate_doc_pay&quot;}*auto_gallery_ai_v2.2.0_ONLINE*1765484994495_0bb128_77918e37535d-slide-3"/>
</p:tagLst>
</file>

<file path=ppt/tags/tag4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428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3767"/>
  <p:tag name="KSO_WM_TEMPLATE_SLIDE_ID" val="slide_53629428e7f15b24"/>
</p:tagLst>
</file>

<file path=ppt/tags/tag4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4fa90c2c4db1b31a6a1db7dbc54a3a40e161f69"/>
  <p:tag name="KSO_WM_NEWLAYOUT_GROUP_ID" val="layout_10009"/>
  <p:tag name="KSO_WM_NEWLAYOUT_ID" val="slide_97a51ff2b1722ceb"/>
  <p:tag name="KSO_WM_UNIT_PRESET_TEXT" val="单击此处添加标题"/>
</p:tagLst>
</file>

<file path=ppt/tags/tag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910733202&quot;,&quot;product_name&quot;:&quot;wps-wpp-pc&quot;,&quot;intention_code&quot;:&quot;wps_wpp_generate_doc_pay&quot;}*auto_gallery_ai_v2.2.0_ONLINE*1765484994495_0bb128_77918e37535d-slide-4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99243164&quot;,&quot;product_name&quot;:&quot;wps-wpp-pc&quot;,&quot;intention_code&quot;:&quot;wps_wpp_generate_doc_pay&quot;}*auto_gallery_ai_v2.2.0_ONLINE*1765484994495_0bb128_77918e37535d-slide-4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152200336&quot;,&quot;product_name&quot;:&quot;wps-wpp-pc&quot;,&quot;intention_code&quot;:&quot;wps_wpp_generate_doc_pay&quot;}*auto_gallery_ai_v2.2.0_ONLINE*1765484994495_0bb128_77918e37535d-slide-4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3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97a51ff2b1722ceb"/>
</p:tagLst>
</file>

<file path=ppt/tags/tag4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4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e8f7046c3c87d85aa26b5bf9bfa352d8f881ca"/>
  <p:tag name="KSO_WM_NEWLAYOUT_GROUP_ID" val="layout_30"/>
  <p:tag name="KSO_WM_NEWLAYOUT_ID" val="slide_e9c9b466aa0ef847"/>
  <p:tag name="KSO_WM_UNIT_PRESET_TEXT" val="单击此处添加标题"/>
</p:tagLst>
</file>

<file path=ppt/tags/tag4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438400154&quot;,&quot;product_name&quot;:&quot;wps-wpp-pc&quot;,&quot;intention_code&quot;:&quot;wps_wpp_generate_doc_pay&quot;}*auto_gallery_ai_v2.2.0_ONLINE*1765484994495_0bb128_77918e37535d-slide-5"/>
</p:tagLst>
</file>

<file path=ppt/tags/tag4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4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43767"/>
  <p:tag name="KSO_WM_TEMPLATE_SLIDE_ID" val="slide_e9c9b466aa0ef847"/>
</p:tagLst>
</file>

<file path=ppt/tags/tag4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9d63ebb481841a88f3464374bf2ffd71bbb698b"/>
  <p:tag name="KSO_WM_NEWLAYOUT_GROUP_ID" val="layout_10012"/>
  <p:tag name="KSO_WM_NEWLAYOUT_ID" val="slide_ed19c0db6ed585c4"/>
  <p:tag name="KSO_WM_UNIT_PRESET_TEXT" val="单击此处添加标题"/>
</p:tagLst>
</file>

<file path=ppt/tags/tag4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514100053&quot;,&quot;product_name&quot;:&quot;wps-wpp-pc&quot;,&quot;intention_code&quot;:&quot;wps_wpp_generate_doc_pay&quot;}*auto_gallery_ai_v2.2.0_ONLINE*1765484994495_0bb128_77918e37535d-slide-6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5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ed19c0db6ed585c4"/>
</p:tagLst>
</file>

<file path=ppt/tags/tag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548e6dd89fcae7ec906b73a36ae94a7a20766df"/>
  <p:tag name="KSO_WM_NEWLAYOUT_GROUP_ID" val="layout_49"/>
  <p:tag name="KSO_WM_NEWLAYOUT_ID" val="slide_1314bfd01fc1266a"/>
  <p:tag name="KSO_WM_UNIT_PRESET_TEXT" val="单击此处添加标题"/>
</p:tagLst>
</file>

<file path=ppt/tags/tag45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6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6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767"/>
  <p:tag name="KSO_WM_TEMPLATE_SLIDE_ID" val="slide_1314bfd01fc1266a"/>
</p:tagLst>
</file>

<file path=ppt/tags/tag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5765c4723470884a8930b347eb1a1b114cbe24e"/>
  <p:tag name="KSO_WM_NEWLAYOUT_GROUP_ID" val="layout_27"/>
  <p:tag name="KSO_WM_NEWLAYOUT_ID" val="slide_bbec08b93f7bcfad"/>
  <p:tag name="KSO_WM_UNIT_PRESET_TEXT" val="单击此处添加标题"/>
</p:tagLst>
</file>

<file path=ppt/tags/tag46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7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bbec08b93f7bcfad"/>
</p:tagLst>
</file>

<file path=ppt/tags/tag4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8ca888e253fa6e98819545862ec287bf689941"/>
  <p:tag name="KSO_WM_NEWLAYOUT_GROUP_ID" val="layout_2"/>
  <p:tag name="KSO_WM_NEWLAYOUT_ID" val="slide_d19e6d640707aedf"/>
  <p:tag name="KSO_WM_UNIT_PRESET_TEXT" val="单击此处添加标题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211247110148&quot;,&quot;product_name&quot;:&quot;wps-wpp-pc&quot;,&quot;intention_code&quot;:&quot;wps_wpp_generate_doc_pay&quot;}*auto_gallery_ai_v2.2.0_ONLINE*1765484994495_0bb128_77918e37535d-slide-9"/>
</p:tagLst>
</file>

<file path=ppt/tags/tag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72488140&quot;,&quot;product_name&quot;:&quot;wps-wpp-pc&quot;,&quot;intention_code&quot;:&quot;wps_wpp_generate_doc_pay&quot;}*auto_gallery_ai_v2.2.0_ONLINE*1765484994495_0bb128_77918e37535d-slide-9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767"/>
  <p:tag name="KSO_WM_TEMPLATE_SLIDE_ID" val="slide_d19e6d640707aedf"/>
</p:tagLst>
</file>

<file path=ppt/tags/tag4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3*a*1"/>
  <p:tag name="KSO_WM_TAG_VERSION" val="3.0"/>
  <p:tag name="KSO_WM_UNIT_ISCONTENTSTITLE" val="0"/>
  <p:tag name="KSO_WM_UNIT_ISNUMDGMTITLE" val="0"/>
  <p:tag name="KSO_WM_UNIT_PRESET_TEXT" val="章节页的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9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37"/>
  <p:tag name="KSO_WM_UNIT_LAYERLEVEL" val="1"/>
  <p:tag name="KSO_WM_UNIT_ID" val="custom40494637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49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37"/>
  <p:tag name="KSO_WM_SLIDE_ID" val="custom40494637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583832d0a62f4655e7a5bd4611ae9528314cd9"/>
  <p:tag name="KSO_WM_NEWLAYOUT_GROUP_ID" val="layout_35"/>
  <p:tag name="KSO_WM_NEWLAYOUT_ID" val="slide_90cdd96762bb354a"/>
  <p:tag name="KSO_WM_UNIT_PRESET_TEXT" val="单击此处添加标题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  <p:tag name="KSO_WM_UNIT_PRESET_TEXT" val="04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05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3767"/>
  <p:tag name="KSO_WM_TEMPLATE_SLIDE_ID" val="slide_90cdd96762bb354a"/>
</p:tagLst>
</file>

<file path=ppt/tags/tag5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96a1524c5cfe1f33d54d5c4c62505fc5673872"/>
  <p:tag name="KSO_WM_NEWLAYOUT_GROUP_ID" val="layout_32"/>
  <p:tag name="KSO_WM_NEWLAYOUT_ID" val="slide_f95b87826d1fb558"/>
  <p:tag name="KSO_WM_UNIT_PRESET_TEXT" val="单击此处添加标题"/>
</p:tagLst>
</file>

<file path=ppt/tags/tag5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0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509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13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</p:tagLst>
</file>

<file path=ppt/tags/tag51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18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</p:tagLst>
</file>

<file path=ppt/tags/tag519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52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</p:tagLst>
</file>

<file path=ppt/tags/tag524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27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3767"/>
  <p:tag name="KSO_WM_TEMPLATE_SLIDE_ID" val="slide_f95b87826d1fb558"/>
</p:tagLst>
</file>

<file path=ppt/tags/tag5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d55df1b78983c8f956123efcfa20bc50c7ab61"/>
  <p:tag name="KSO_WM_NEWLAYOUT_GROUP_ID" val="layout_26"/>
  <p:tag name="KSO_WM_NEWLAYOUT_ID" val="slide_33b65c8d547e38d4"/>
  <p:tag name="KSO_WM_UNIT_PRESET_TEXT" val="单击此处添加标题"/>
</p:tagLst>
</file>

<file path=ppt/tags/tag5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442731865&quot;,&quot;product_name&quot;:&quot;wps-wpp-pc&quot;,&quot;intention_code&quot;:&quot;wps_wpp_generate_doc_pay&quot;}*auto_gallery_ai_v2.2.0_ONLINE*1765484994495_0bb128_77918e37535d-slide-13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576252421&quot;,&quot;product_name&quot;:&quot;wps-wpp-pc&quot;,&quot;intention_code&quot;:&quot;wps_wpp_generate_doc_pay&quot;}*auto_gallery_ai_v2.2.0_ONLINE*1765484994495_0bb128_77918e37535d-slide-13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85575043&quot;,&quot;product_name&quot;:&quot;wps-wpp-pc&quot;,&quot;intention_code&quot;:&quot;wps_wpp_generate_doc_pay&quot;}*auto_gallery_ai_v2.2.0_ONLINE*1765484994495_0bb128_77918e37535d-slide-13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4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33b65c8d547e38d4"/>
</p:tagLst>
</file>

<file path=ppt/tags/tag5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d918b107e45ae575f08fe5fa4acdf2c6efdd44b"/>
  <p:tag name="KSO_WM_NEWLAYOUT_GROUP_ID" val="layout_34"/>
  <p:tag name="KSO_WM_NEWLAYOUT_ID" val="slide_758c0c38998d981e"/>
  <p:tag name="KSO_WM_UNIT_PRESET_TEXT" val="单击此处添加标题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512/5bce71c3-0a21-4773-a7cd-89087a696132.jpg?Expires=1797020999\u0026AWSAccessKeyId=AKLT9NSy7kh8TIS1UzNqLRY2\u0026Signature=RkY%2Bmp0QCL%2BQexDnftKmpE21hJs%3D&quot;,&quot;product_name&quot;:&quot;wps-wpp-pc&quot;,&quot;intention_code&quot;:&quot;wps_wpp_generate_doc_pay&quot;}*auto_qingqiu_ai_v2.2.0_ONLINE*1765484994495_0bb128_77918e37535d-slide-14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512/ddec76d4-070c-4211-94c6-d385c8409923.jpg?Expires=1797020999\u0026AWSAccessKeyId=AKLT9NSy7kh8TIS1UzNqLRY2\u0026Signature=MgUpfZirLNNTSGnDpPnI1po2MoQ%3D&quot;,&quot;product_name&quot;:&quot;wps-wpp-pc&quot;,&quot;intention_code&quot;:&quot;wps_wpp_generate_doc_pay&quot;}*auto_qingqiu_ai_v2.2.0_ONLINE*1765484994495_0bb128_77918e37535d-slide-14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512/a29de18d-6808-4ff8-a05e-9abd7e378c58.jpg?Expires=1797021001\u0026AWSAccessKeyId=AKLT9NSy7kh8TIS1UzNqLRY2\u0026Signature=seYnMRqX4iaqcsDiKXmhDY4KqRc%3D&quot;,&quot;product_name&quot;:&quot;wps-wpp-pc&quot;,&quot;intention_code&quot;:&quot;wps_wpp_generate_doc_pay&quot;}*auto_qingqiu_ai_v2.2.0_ONLINE*1765484994495_0bb128_77918e37535d-slide-14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http://zh-ai-group.ks3-cn-beijing-internal.ksyun.com/image_generate/image_process/production/202512/3d9fd9e8-5dac-4efb-8bb4-fe1a2f8aa9b8.jpg?Expires=1797021000\u0026AWSAccessKeyId=AKLT9NSy7kh8TIS1UzNqLRY2\u0026Signature=M8eoxQV5vesdNaJWVbC6o%2BBBwKs%3D&quot;,&quot;product_name&quot;:&quot;wps-wpp-pc&quot;,&quot;intention_code&quot;:&quot;wps_wpp_generate_doc_pay&quot;}*auto_qingqiu_ai_v2.2.0_ONLINE*1765484994495_0bb128_77918e37535d-slide-14"/>
</p:tagLst>
</file>

<file path=ppt/tags/tag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55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3767"/>
  <p:tag name="KSO_WM_TEMPLATE_SLIDE_ID" val="slide_758c0c38998d981e"/>
</p:tagLst>
</file>

<file path=ppt/tags/tag5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3*a*1"/>
  <p:tag name="KSO_WM_TAG_VERSION" val="3.0"/>
  <p:tag name="KSO_WM_UNIT_ISCONTENTSTITLE" val="0"/>
  <p:tag name="KSO_WM_UNIT_ISNUMDGMTITLE" val="0"/>
  <p:tag name="KSO_WM_UNIT_PRESET_TEXT" val="章节页的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55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37"/>
  <p:tag name="KSO_WM_UNIT_LAYERLEVEL" val="1"/>
  <p:tag name="KSO_WM_UNIT_ID" val="custom40494637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55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37"/>
  <p:tag name="KSO_WM_SLIDE_ID" val="custom40494637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5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65c56592bb71f1bac7812d2361eaf508ad8c2ec"/>
  <p:tag name="KSO_WM_NEWLAYOUT_GROUP_ID" val="layout_10013"/>
  <p:tag name="KSO_WM_NEWLAYOUT_ID" val="slide_be81f4e8c4a0fe6f"/>
  <p:tag name="KSO_WM_UNIT_PRESET_TEXT" val="单击此处添加标题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2/650a8c3f-84e9-47fc-b02e-273af19970f9.jpg?Expires=1797020999\u0026AWSAccessKeyId=AKLT9NSy7kh8TIS1UzNqLRY2\u0026Signature=6CF9se8ICjznd5CrM1ABtBAtu%2FA%3D&quot;,&quot;product_name&quot;:&quot;wps-wpp-pc&quot;,&quot;intention_code&quot;:&quot;wps_wpp_generate_doc_pay&quot;}*auto_qingqiu_ai_v2.2.0_ONLINE*1765484994495_0bb128_77918e37535d-slide-16"/>
</p:tagLst>
</file>

<file path=ppt/tags/tag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项标题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f"/>
  <p:tag name="KSO_WM_UNIT_PRESET_TEXT" val="单击此处添加项正文"/>
</p:tagLst>
</file>

<file path=ppt/tags/tag571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text"/>
  <p:tag name="KSO_WM_TEMPLATE_SUBCATEGORY" val="29"/>
  <p:tag name="KSO_WM_BEAUTIFY_FLAG" val="#wm#"/>
  <p:tag name="KSO_WM_TEMPLATE_FIGMA_ID" val="69796643767"/>
  <p:tag name="KSO_WM_TEMPLATE_SLIDE_ID" val="slide_be81f4e8c4a0fe6f"/>
</p:tagLst>
</file>

<file path=ppt/tags/tag5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f7995f1712cc51f65f4e6d2b5a4f410e5b8fe28"/>
  <p:tag name="KSO_WM_NEWLAYOUT_GROUP_ID" val="layout_51"/>
  <p:tag name="KSO_WM_NEWLAYOUT_ID" val="slide_090884a5b4d69dad"/>
  <p:tag name="KSO_WM_UNIT_PRESET_TEXT" val="单击此处添加标题"/>
</p:tagLst>
</file>

<file path=ppt/tags/tag5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512/7041ff5c-ed1b-49bb-964a-a68a4a0404f5.jpg?Expires=1797021001\u0026AWSAccessKeyId=AKLT9NSy7kh8TIS1UzNqLRY2\u0026Signature=lkEZ00w1ttqwjAbTlUlYtoYsFZM%3D&quot;,&quot;product_name&quot;:&quot;wps-wpp-pc&quot;,&quot;intention_code&quot;:&quot;wps_wpp_generate_doc_pay&quot;}*auto_qingqiu_ai_v2.2.0_ONLINE*1765484994495_0bb128_77918e37535d-slide-17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090884a5b4d69dad"/>
</p:tagLst>
</file>

<file path=ppt/tags/tag5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a0f047d5bc655bdfc66e2a28bba4a14d4b38a8"/>
  <p:tag name="KSO_WM_NEWLAYOUT_GROUP_ID" val="layout_10007"/>
  <p:tag name="KSO_WM_NEWLAYOUT_ID" val="slide_a6198808599c094b"/>
  <p:tag name="KSO_WM_UNIT_PRESET_TEXT" val="单击此处添加标题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8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a6198808599c094b"/>
</p:tagLst>
</file>

<file path=ppt/tags/tag5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3*a*1"/>
  <p:tag name="KSO_WM_TAG_VERSION" val="3.0"/>
  <p:tag name="KSO_WM_UNIT_ISCONTENTSTITLE" val="0"/>
  <p:tag name="KSO_WM_UNIT_ISNUMDGMTITLE" val="0"/>
  <p:tag name="KSO_WM_UNIT_PRESET_TEXT" val="章节页的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9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37"/>
  <p:tag name="KSO_WM_UNIT_LAYERLEVEL" val="1"/>
  <p:tag name="KSO_WM_UNIT_ID" val="custom40494637_3*e*1"/>
  <p:tag name="KSO_WM_TAG_VERSION" val="3.0"/>
  <p:tag name="KSO_WM_UNIT_NOCLEAR" val="0"/>
  <p:tag name="KSO_WM_UNIT_VALUE" val="2"/>
  <p:tag name="KSO_WM_UNIT_HIGHLIGHT" val="0"/>
  <p:tag name="KSO_WM_UNIT_COMPATIBLE" val="1"/>
  <p:tag name="KSO_WM_UNIT_DIAGRAM_ISNUMVISUAL" val="0"/>
  <p:tag name="KSO_WM_UNIT_DIAGRAM_ISREFERUNIT" val="0"/>
</p:tagLst>
</file>

<file path=ppt/tags/tag59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37"/>
  <p:tag name="KSO_WM_SLIDE_ID" val="custom40494637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5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2925711621cf4aff6d160aa542fe904d7c3d0e"/>
  <p:tag name="KSO_WM_NEWLAYOUT_GROUP_ID" val="layout_10003"/>
  <p:tag name="KSO_WM_NEWLAYOUT_ID" val="slide_f03f66a8173a28af"/>
  <p:tag name="KSO_WM_UNIT_PRESET_TEXT" val="单击此处添加标题"/>
</p:tagLst>
</file>

<file path=ppt/tags/tag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9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0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f03f66a8173a28af"/>
</p:tagLst>
</file>

<file path=ppt/tags/tag6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ca4a2686172827e4e21d4f595ec907517f70760"/>
  <p:tag name="KSO_WM_NEWLAYOUT_GROUP_ID" val="layout_3"/>
  <p:tag name="KSO_WM_NEWLAYOUT_ID" val="slide_0576b72b971413eb"/>
  <p:tag name="KSO_WM_UNIT_PRESET_TEXT" val="单击此处添加标题"/>
</p:tagLst>
</file>

<file path=ppt/tags/tag60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05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09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1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13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1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767"/>
  <p:tag name="KSO_WM_TEMPLATE_SLIDE_ID" val="slide_0576b72b971413eb"/>
</p:tagLst>
</file>

<file path=ppt/tags/tag6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4c079ebf28453348ac6a79a4e94e34a53f357a5"/>
  <p:tag name="KSO_WM_NEWLAYOUT_GROUP_ID" val="layout_31"/>
  <p:tag name="KSO_WM_NEWLAYOUT_ID" val="slide_5de812628256de36"/>
  <p:tag name="KSO_WM_UNIT_PRESET_TEXT" val="单击此处添加标题"/>
</p:tagLst>
</file>

<file path=ppt/tags/tag6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512/39f4c623-3585-4e53-bd2b-27b5a3384d12.jpg?Expires=1797021000\u0026AWSAccessKeyId=AKLT9NSy7kh8TIS1UzNqLRY2\u0026Signature=B6L9VOmYbIKxabGiVspia5MAefw%3D&quot;,&quot;product_name&quot;:&quot;wps-wpp-pc&quot;,&quot;intention_code&quot;:&quot;wps_wpp_generate_doc_pay&quot;}*auto_qingqiu_ai_v2.2.0_ONLINE*1765484994495_0bb128_77918e37535d-slide-2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512/767f281a-020d-48db-addf-2edde5e8b401.jpg?Expires=1797021000\u0026AWSAccessKeyId=AKLT9NSy7kh8TIS1UzNqLRY2\u0026Signature=MTJKPLltnc4rGwoDZU1QmD%2B3tSc%3D&quot;,&quot;product_name&quot;:&quot;wps-wpp-pc&quot;,&quot;intention_code&quot;:&quot;wps_wpp_generate_doc_pay&quot;}*auto_qingqiu_ai_v2.2.0_ONLINE*1765484994495_0bb128_77918e37535d-slide-22"/>
</p:tagLst>
</file>

<file path=ppt/tags/tag6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2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512/25088fef-ef78-4be0-be3f-8d578fb1420a.jpg?Expires=1797021000\u0026AWSAccessKeyId=AKLT9NSy7kh8TIS1UzNqLRY2\u0026Signature=VaYDqNCx3MpdT3l3NCIyzbFmVxQ%3D&quot;,&quot;product_name&quot;:&quot;wps-wpp-pc&quot;,&quot;intention_code&quot;:&quot;wps_wpp_generate_doc_pay&quot;}*auto_qingqiu_ai_v2.2.0_ONLINE*1765484994495_0bb128_77918e37535d-slide-22"/>
</p:tagLst>
</file>

<file path=ppt/tags/tag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http://zh-ai-group.ks3-cn-beijing-internal.ksyun.com/image_generate/image_process/production/202512/997a2560-d044-491b-9749-3cc8ac4b6405.jpg?Expires=1797021000\u0026AWSAccessKeyId=AKLT9NSy7kh8TIS1UzNqLRY2\u0026Signature=S9n3KUCU2A%2FpyjFcKUv58sisk6s%3D&quot;,&quot;product_name&quot;:&quot;wps-wpp-pc&quot;,&quot;intention_code&quot;:&quot;wps_wpp_generate_doc_pay&quot;}*auto_qingqiu_ai_v2.2.0_ONLINE*1765484994495_0bb128_77918e37535d-slide-22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634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43767"/>
  <p:tag name="KSO_WM_TEMPLATE_SLIDE_ID" val="slide_5de812628256de36"/>
</p:tagLst>
</file>

<file path=ppt/tags/tag63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37"/>
  <p:tag name="KSO_WM_UNIT_LAYERLEVEL" val="1"/>
  <p:tag name="KSO_WM_UNIT_ID" val="custom40494637_5*b*1"/>
  <p:tag name="KSO_WM_TAG_VERSION" val="3.0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RESET_TEXT" val="THE END"/>
</p:tagLst>
</file>

<file path=ppt/tags/tag6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37"/>
  <p:tag name="KSO_WM_UNIT_LAYERLEVEL" val="1"/>
  <p:tag name="KSO_WM_UNIT_ID" val="custom40494637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637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37"/>
  <p:tag name="KSO_WM_SLIDE_ID" val="custom40494637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</p:tagLst>
</file>

<file path=ppt/tags/tag82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83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84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b*1"/>
  <p:tag name="KSO_WM_UNIT_LAYERLEVEL" val="1"/>
  <p:tag name="KSO_WM_TAG_VERSION" val="3.0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蓝色工作汇报商务风主题">
  <a:themeElements>
    <a:clrScheme name="自定义 361">
      <a:dk1>
        <a:srgbClr val="000000"/>
      </a:dk1>
      <a:lt1>
        <a:srgbClr val="FFFFFF"/>
      </a:lt1>
      <a:dk2>
        <a:srgbClr val="333638"/>
      </a:dk2>
      <a:lt2>
        <a:srgbClr val="EDEDED"/>
      </a:lt2>
      <a:accent1>
        <a:srgbClr val="0E2E4A"/>
      </a:accent1>
      <a:accent2>
        <a:srgbClr val="B59158"/>
      </a:accent2>
      <a:accent3>
        <a:srgbClr val="D5BF93"/>
      </a:accent3>
      <a:accent4>
        <a:srgbClr val="8498AA"/>
      </a:accent4>
      <a:accent5>
        <a:srgbClr val="A0BBF0"/>
      </a:accent5>
      <a:accent6>
        <a:srgbClr val="E4420E"/>
      </a:accent6>
      <a:hlink>
        <a:srgbClr val="00B5EE"/>
      </a:hlink>
      <a:folHlink>
        <a:srgbClr val="0C327A"/>
      </a:folHlink>
    </a:clrScheme>
    <a:fontScheme name="自定义 44">
      <a:majorFont>
        <a:latin typeface="MiSans Medium"/>
        <a:ea typeface="MiSans Medium"/>
        <a:cs typeface=""/>
      </a:majorFont>
      <a:minorFont>
        <a:latin typeface="MiSans Normal"/>
        <a:ea typeface="MiSans Normal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蓝色工作汇报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2E4A"/>
      </a:accent1>
      <a:accent2>
        <a:srgbClr val="B59158"/>
      </a:accent2>
      <a:accent3>
        <a:srgbClr val="D5BF93"/>
      </a:accent3>
      <a:accent4>
        <a:srgbClr val="8498AA"/>
      </a:accent4>
      <a:accent5>
        <a:srgbClr val="A0BBF0"/>
      </a:accent5>
      <a:accent6>
        <a:srgbClr val="E4420E"/>
      </a:accent6>
      <a:hlink>
        <a:srgbClr val="00B5EE"/>
      </a:hlink>
      <a:folHlink>
        <a:srgbClr val="0C327A"/>
      </a:folHlink>
    </a:clrScheme>
    <a:fontScheme name="自定义 44">
      <a:majorFont>
        <a:latin typeface="MiSans Medium"/>
        <a:ea typeface="MiSans Medium"/>
        <a:cs typeface=""/>
      </a:majorFont>
      <a:minorFont>
        <a:latin typeface="MiSans Normal"/>
        <a:ea typeface="MiSans Normal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4765</Words>
  <Application>WPS 演示</Application>
  <PresentationFormat>宽屏</PresentationFormat>
  <Paragraphs>388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MiSans Medium</vt:lpstr>
      <vt:lpstr>MiSans Normal</vt:lpstr>
      <vt:lpstr>Wingdings</vt:lpstr>
      <vt:lpstr>MiSans Demibold</vt:lpstr>
      <vt:lpstr>Arial Unicode MS</vt:lpstr>
      <vt:lpstr>Calibri</vt:lpstr>
      <vt:lpstr>Office 主题</vt:lpstr>
      <vt:lpstr>1_蓝色工作汇报商务风主题</vt:lpstr>
      <vt:lpstr>2_蓝色工作汇报商务风主题</vt:lpstr>
      <vt:lpstr>××年度产品经理述职报告</vt:lpstr>
      <vt:lpstr>目录</vt:lpstr>
      <vt:lpstr>工作回顾与成果总结</vt:lpstr>
      <vt:lpstr>年初目标锚定</vt:lpstr>
      <vt:lpstr>全年工作执行节奏</vt:lpstr>
      <vt:lpstr>全年工作执行节奏</vt:lpstr>
      <vt:lpstr>产品迭代与体验优化</vt:lpstr>
      <vt:lpstr>数据驱动与用户运营</vt:lpstr>
      <vt:lpstr>跨部门协作与项目管理</vt:lpstr>
      <vt:lpstr>商业变现与成本控制</vt:lpstr>
      <vt:lpstr>现存问题深度复盘</vt:lpstr>
      <vt:lpstr>核心问题梳理</vt:lpstr>
      <vt:lpstr>问题根源剖析与整改措施</vt:lpstr>
      <vt:lpstr>核心能力提升</vt:lpstr>
      <vt:lpstr>现存能力短板与经验沉淀</vt:lpstr>
      <vt:lpstr>明年工作规划与展望</vt:lpstr>
      <vt:lpstr>核心目标设定</vt:lpstr>
      <vt:lpstr>Q1重点工作计划</vt:lpstr>
      <vt:lpstr>后续季度工作方向</vt:lpstr>
      <vt:lpstr>总结与致谢</vt:lpstr>
      <vt:lpstr>年度工作核心价值</vt:lpstr>
      <vt:lpstr>未来展望</vt:lpstr>
      <vt:lpstr>致谢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××年度产品经理述职报告</dc:title>
  <dc:creator/>
  <cp:lastModifiedBy>17705</cp:lastModifiedBy>
  <cp:revision>1</cp:revision>
  <dcterms:created xsi:type="dcterms:W3CDTF">2025-12-28T10:18:19Z</dcterms:created>
  <dcterms:modified xsi:type="dcterms:W3CDTF">2025-12-28T10:18:19Z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v1.0_ai_69796643767</vt:lpwstr>
  </property>
</Properties>
</file>